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1"/>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381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1"/>
          </a:solid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381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1"/>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3"/>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381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3"/>
          </a:solid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381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6"/>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381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6"/>
          </a:solid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381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chemeClr val="accent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0000"/>
          </a:solidFill>
        </a:fill>
      </a:tcStyle>
    </a:band2H>
    <a:firstCo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0000"/>
          </a:solidFill>
        </a:fill>
      </a:tcStyle>
    </a:lastRow>
    <a:firstRow>
      <a:tcTxStyle b="on" i="on">
        <a:fontRef idx="maj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381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solid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381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1396"/>
  </p:normalViewPr>
  <p:slideViewPr>
    <p:cSldViewPr snapToGrid="0" snapToObjects="1">
      <p:cViewPr varScale="1">
        <p:scale>
          <a:sx n="112" d="100"/>
          <a:sy n="112" d="100"/>
        </p:scale>
        <p:origin x="194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4742539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Shape 11"/>
          <p:cNvSpPr>
            <a:spLocks noGrp="1"/>
          </p:cNvSpPr>
          <p:nvPr>
            <p:ph type="title"/>
          </p:nvPr>
        </p:nvSpPr>
        <p:spPr>
          <a:xfrm>
            <a:off x="685800" y="1844675"/>
            <a:ext cx="7772400" cy="2041525"/>
          </a:xfrm>
          <a:prstGeom prst="rect">
            <a:avLst/>
          </a:prstGeom>
        </p:spPr>
        <p:txBody>
          <a:bodyPr/>
          <a:lstStyle/>
          <a:p>
            <a:r>
              <a:t>Texte du titre</a:t>
            </a:r>
          </a:p>
        </p:txBody>
      </p:sp>
      <p:sp>
        <p:nvSpPr>
          <p:cNvPr id="12" name="Shape 12"/>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et texte vertical">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Texte du titre</a:t>
            </a:r>
          </a:p>
        </p:txBody>
      </p:sp>
      <p:sp>
        <p:nvSpPr>
          <p:cNvPr id="91" name="Shape 9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re vertical et texte">
    <p:spTree>
      <p:nvGrpSpPr>
        <p:cNvPr id="1" name=""/>
        <p:cNvGrpSpPr/>
        <p:nvPr/>
      </p:nvGrpSpPr>
      <p:grpSpPr>
        <a:xfrm>
          <a:off x="0" y="0"/>
          <a:ext cx="0" cy="0"/>
          <a:chOff x="0" y="0"/>
          <a:chExt cx="0" cy="0"/>
        </a:xfrm>
      </p:grpSpPr>
      <p:sp>
        <p:nvSpPr>
          <p:cNvPr id="99" name="Shape 99"/>
          <p:cNvSpPr>
            <a:spLocks noGrp="1"/>
          </p:cNvSpPr>
          <p:nvPr>
            <p:ph type="title"/>
          </p:nvPr>
        </p:nvSpPr>
        <p:spPr>
          <a:xfrm>
            <a:off x="6629400" y="0"/>
            <a:ext cx="2057400" cy="6400802"/>
          </a:xfrm>
          <a:prstGeom prst="rect">
            <a:avLst/>
          </a:prstGeom>
        </p:spPr>
        <p:txBody>
          <a:bodyPr/>
          <a:lstStyle/>
          <a:p>
            <a:r>
              <a:t>Texte du titre</a:t>
            </a:r>
          </a:p>
        </p:txBody>
      </p:sp>
      <p:sp>
        <p:nvSpPr>
          <p:cNvPr id="100" name="Shape 100"/>
          <p:cNvSpPr>
            <a:spLocks noGrp="1"/>
          </p:cNvSpPr>
          <p:nvPr>
            <p:ph type="body" idx="1"/>
          </p:nvPr>
        </p:nvSpPr>
        <p:spPr>
          <a:xfrm>
            <a:off x="457200" y="274638"/>
            <a:ext cx="6019800" cy="6583364"/>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108" name="Shape 108"/>
          <p:cNvSpPr>
            <a:spLocks noGrp="1"/>
          </p:cNvSpPr>
          <p:nvPr>
            <p:ph type="sldNum" sz="quarter" idx="2"/>
          </p:nvPr>
        </p:nvSpPr>
        <p:spPr>
          <a:xfrm>
            <a:off x="6553200" y="6423343"/>
            <a:ext cx="2133600" cy="231139"/>
          </a:xfrm>
          <a:prstGeom prst="rect">
            <a:avLst/>
          </a:prstGeom>
        </p:spPr>
        <p:txBody>
          <a:bodyPr/>
          <a:lstStyle>
            <a:lvl1pPr>
              <a:defRPr sz="9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115" name="Shape 115"/>
          <p:cNvSpPr>
            <a:spLocks noGrp="1"/>
          </p:cNvSpPr>
          <p:nvPr>
            <p:ph type="sldNum" sz="quarter" idx="2"/>
          </p:nvPr>
        </p:nvSpPr>
        <p:spPr>
          <a:xfrm>
            <a:off x="6553200" y="6453335"/>
            <a:ext cx="2133600" cy="226984"/>
          </a:xfrm>
          <a:prstGeom prst="rect">
            <a:avLst/>
          </a:prstGeom>
        </p:spPr>
        <p:txBody>
          <a:bodyPr anchor="t"/>
          <a:lstStyle>
            <a:lvl1pPr>
              <a:defRPr sz="1000">
                <a:solidFill>
                  <a:srgbClr val="808080"/>
                </a:solidFill>
                <a:latin typeface="Arial"/>
                <a:ea typeface="Arial"/>
                <a:cs typeface="Arial"/>
                <a:sym typeface="Arial"/>
              </a:defRPr>
            </a:lvl1pPr>
          </a:lstStyle>
          <a:p>
            <a:fld id="{86CB4B4D-7CA3-9044-876B-883B54F8677D}" type="slidenum">
              <a:t>‹#›</a:t>
            </a:fld>
            <a:endParaRPr/>
          </a:p>
        </p:txBody>
      </p:sp>
      <p:sp>
        <p:nvSpPr>
          <p:cNvPr id="116" name="Shape 116"/>
          <p:cNvSpPr/>
          <p:nvPr/>
        </p:nvSpPr>
        <p:spPr>
          <a:xfrm>
            <a:off x="401980" y="64322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6553200" y="6423341"/>
            <a:ext cx="2133600" cy="231139"/>
          </a:xfrm>
          <a:prstGeom prst="rect">
            <a:avLst/>
          </a:prstGeom>
        </p:spPr>
        <p:txBody>
          <a:bodyPr/>
          <a:lstStyle>
            <a:lvl1pPr>
              <a:defRPr sz="9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sldNum" sz="quarter" idx="2"/>
          </p:nvPr>
        </p:nvSpPr>
        <p:spPr>
          <a:xfrm>
            <a:off x="7262813" y="6477000"/>
            <a:ext cx="1630363" cy="226984"/>
          </a:xfrm>
          <a:prstGeom prst="rect">
            <a:avLst/>
          </a:prstGeom>
        </p:spPr>
        <p:txBody>
          <a:bodyPr anchor="t"/>
          <a:lstStyle>
            <a:lvl1pPr>
              <a:defRPr sz="1000">
                <a:solidFill>
                  <a:srgbClr val="FFFFFF"/>
                </a:solidFill>
                <a:effectLst>
                  <a:outerShdw blurRad="38100" dist="381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6553200" y="6453335"/>
            <a:ext cx="2133600" cy="226984"/>
          </a:xfrm>
          <a:prstGeom prst="rect">
            <a:avLst/>
          </a:prstGeom>
        </p:spPr>
        <p:txBody>
          <a:bodyPr anchor="t"/>
          <a:lstStyle>
            <a:lvl1pPr>
              <a:defRPr sz="1000">
                <a:solidFill>
                  <a:srgbClr val="80808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144" name="Shape 144"/>
          <p:cNvSpPr>
            <a:spLocks noGrp="1"/>
          </p:cNvSpPr>
          <p:nvPr>
            <p:ph type="sldNum" sz="quarter" idx="2"/>
          </p:nvPr>
        </p:nvSpPr>
        <p:spPr>
          <a:xfrm>
            <a:off x="6553200" y="6393463"/>
            <a:ext cx="2133600" cy="214699"/>
          </a:xfrm>
          <a:prstGeom prst="rect">
            <a:avLst/>
          </a:prstGeom>
        </p:spPr>
        <p:txBody>
          <a:bodyPr/>
          <a:lstStyle>
            <a:lvl1pPr>
              <a:defRPr sz="900">
                <a:solidFill>
                  <a:srgbClr val="595959"/>
                </a:solidFill>
                <a:latin typeface="Arial"/>
                <a:ea typeface="Arial"/>
                <a:cs typeface="Arial"/>
                <a:sym typeface="Arial"/>
              </a:defRPr>
            </a:lvl1pPr>
          </a:lstStyle>
          <a:p>
            <a:fld id="{86CB4B4D-7CA3-9044-876B-883B54F8677D}" type="slidenum">
              <a:t>‹#›</a:t>
            </a:fld>
            <a:endParaRPr/>
          </a:p>
        </p:txBody>
      </p:sp>
      <p:sp>
        <p:nvSpPr>
          <p:cNvPr id="145" name="Shape 145"/>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Texte du titre</a:t>
            </a:r>
          </a:p>
        </p:txBody>
      </p:sp>
      <p:sp>
        <p:nvSpPr>
          <p:cNvPr id="21" name="Shape 2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Texte du titre</a:t>
            </a:r>
          </a:p>
        </p:txBody>
      </p:sp>
      <p:sp>
        <p:nvSpPr>
          <p:cNvPr id="30" name="Shape 30"/>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Texte du titre</a:t>
            </a:r>
          </a:p>
        </p:txBody>
      </p:sp>
      <p:sp>
        <p:nvSpPr>
          <p:cNvPr id="39" name="Shape 39"/>
          <p:cNvSpPr>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Shape 47"/>
          <p:cNvSpPr>
            <a:spLocks noGrp="1"/>
          </p:cNvSpPr>
          <p:nvPr>
            <p:ph type="title"/>
          </p:nvPr>
        </p:nvSpPr>
        <p:spPr>
          <a:xfrm>
            <a:off x="457200" y="256810"/>
            <a:ext cx="8229600" cy="1178656"/>
          </a:xfrm>
          <a:prstGeom prst="rect">
            <a:avLst/>
          </a:prstGeom>
        </p:spPr>
        <p:txBody>
          <a:bodyPr/>
          <a:lstStyle/>
          <a:p>
            <a:r>
              <a:t>Texte du titre</a:t>
            </a:r>
          </a:p>
        </p:txBody>
      </p:sp>
      <p:sp>
        <p:nvSpPr>
          <p:cNvPr id="48" name="Shape 48"/>
          <p:cNvSpPr>
            <a:spLocks noGrp="1"/>
          </p:cNvSpPr>
          <p:nvPr>
            <p:ph type="body" sz="quarter" idx="1"/>
          </p:nvPr>
        </p:nvSpPr>
        <p:spPr>
          <a:xfrm>
            <a:off x="457200" y="1435464"/>
            <a:ext cx="4040188" cy="73941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6" name="Shape 56"/>
          <p:cNvSpPr>
            <a:spLocks noGrp="1"/>
          </p:cNvSpPr>
          <p:nvPr>
            <p:ph type="title"/>
          </p:nvPr>
        </p:nvSpPr>
        <p:spPr>
          <a:xfrm>
            <a:off x="457200" y="0"/>
            <a:ext cx="8229600" cy="1692277"/>
          </a:xfrm>
          <a:prstGeom prst="rect">
            <a:avLst/>
          </a:prstGeom>
        </p:spPr>
        <p:txBody>
          <a:bodyPr/>
          <a:lstStyle/>
          <a:p>
            <a:r>
              <a:t>Texte du titre</a:t>
            </a: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4" name="Shape 64"/>
          <p:cNvSpPr>
            <a:spLocks noGrp="1"/>
          </p:cNvSpPr>
          <p:nvPr>
            <p:ph type="sldNum" sz="quarter" idx="2"/>
          </p:nvPr>
        </p:nvSpPr>
        <p:spPr>
          <a:xfrm>
            <a:off x="6553200" y="6387320"/>
            <a:ext cx="2133600" cy="226985"/>
          </a:xfrm>
          <a:prstGeom prst="rect">
            <a:avLst/>
          </a:prstGeom>
        </p:spPr>
        <p:txBody>
          <a:bodyPr/>
          <a:lstStyle>
            <a:lvl1pPr>
              <a:defRPr sz="1000">
                <a:solidFill>
                  <a:srgbClr val="595959"/>
                </a:solidFill>
                <a:latin typeface="Arial"/>
                <a:ea typeface="Arial"/>
                <a:cs typeface="Arial"/>
                <a:sym typeface="Arial"/>
              </a:defRPr>
            </a:lvl1pPr>
          </a:lstStyle>
          <a:p>
            <a:fld id="{86CB4B4D-7CA3-9044-876B-883B54F8677D}" type="slidenum">
              <a:t>‹#›</a:t>
            </a:fld>
            <a:endParaRPr/>
          </a:p>
        </p:txBody>
      </p:sp>
      <p:sp>
        <p:nvSpPr>
          <p:cNvPr id="65" name="Shape 65"/>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5" cy="1435100"/>
          </a:xfrm>
          <a:prstGeom prst="rect">
            <a:avLst/>
          </a:prstGeom>
        </p:spPr>
        <p:txBody>
          <a:bodyPr anchor="b"/>
          <a:lstStyle>
            <a:lvl1pPr algn="l">
              <a:defRPr sz="2000" b="1"/>
            </a:lvl1pPr>
          </a:lstStyle>
          <a:p>
            <a:r>
              <a:t>Texte du titre</a:t>
            </a:r>
          </a:p>
        </p:txBody>
      </p:sp>
      <p:sp>
        <p:nvSpPr>
          <p:cNvPr id="73" name="Shape 73"/>
          <p:cNvSpPr>
            <a:spLocks noGrp="1"/>
          </p:cNvSpPr>
          <p:nvPr>
            <p:ph type="body" idx="1"/>
          </p:nvPr>
        </p:nvSpPr>
        <p:spPr>
          <a:xfrm>
            <a:off x="3575050" y="273050"/>
            <a:ext cx="5111750" cy="658495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1" name="Shape 81"/>
          <p:cNvSpPr>
            <a:spLocks noGrp="1"/>
          </p:cNvSpPr>
          <p:nvPr>
            <p:ph type="title"/>
          </p:nvPr>
        </p:nvSpPr>
        <p:spPr>
          <a:xfrm>
            <a:off x="1792288" y="4800600"/>
            <a:ext cx="5486402" cy="566738"/>
          </a:xfrm>
          <a:prstGeom prst="rect">
            <a:avLst/>
          </a:prstGeom>
        </p:spPr>
        <p:txBody>
          <a:bodyPr anchor="b"/>
          <a:lstStyle>
            <a:lvl1pPr algn="l">
              <a:defRPr sz="2000" b="1"/>
            </a:lvl1pPr>
          </a:lstStyle>
          <a:p>
            <a:r>
              <a:t>Texte du titre</a:t>
            </a:r>
          </a:p>
        </p:txBody>
      </p:sp>
      <p:sp>
        <p:nvSpPr>
          <p:cNvPr id="82" name="Shape 82"/>
          <p:cNvSpPr>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r>
              <a:t>Texte du titre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6553200" y="6404291"/>
            <a:ext cx="2133600" cy="269239"/>
          </a:xfrm>
          <a:prstGeom prst="rect">
            <a:avLst/>
          </a:prstGeom>
          <a:ln w="12700">
            <a:miter lim="400000"/>
          </a:ln>
        </p:spPr>
        <p:txBody>
          <a:bodyPr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n.wikipedia.org/wiki/Epiousio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pic>
        <p:nvPicPr>
          <p:cNvPr id="155" name="image1.gif"/>
          <p:cNvPicPr>
            <a:picLocks noChangeAspect="1"/>
          </p:cNvPicPr>
          <p:nvPr/>
        </p:nvPicPr>
        <p:blipFill>
          <a:blip r:embed="rId2">
            <a:extLst/>
          </a:blip>
          <a:stretch>
            <a:fillRect/>
          </a:stretch>
        </p:blipFill>
        <p:spPr>
          <a:xfrm>
            <a:off x="3039204" y="311697"/>
            <a:ext cx="3065592" cy="723757"/>
          </a:xfrm>
          <a:prstGeom prst="rect">
            <a:avLst/>
          </a:prstGeom>
          <a:ln w="12700">
            <a:miter lim="400000"/>
          </a:ln>
        </p:spPr>
      </p:pic>
      <p:sp>
        <p:nvSpPr>
          <p:cNvPr id="156" name="Shape 156"/>
          <p:cNvSpPr/>
          <p:nvPr/>
        </p:nvSpPr>
        <p:spPr>
          <a:xfrm>
            <a:off x="467543" y="4039527"/>
            <a:ext cx="8208913" cy="539878"/>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p>
            <a:pPr>
              <a:defRPr>
                <a:latin typeface="Arial"/>
                <a:ea typeface="Arial"/>
                <a:cs typeface="Arial"/>
                <a:sym typeface="Arial"/>
              </a:defRPr>
            </a:pPr>
            <a:r>
              <a:rPr sz="2400" b="1">
                <a:solidFill>
                  <a:srgbClr val="FFFF00"/>
                </a:solidFill>
                <a:effectLst>
                  <a:outerShdw blurRad="38100" dist="38100" dir="2700000" rotWithShape="0">
                    <a:srgbClr val="000000">
                      <a:alpha val="43137"/>
                    </a:srgbClr>
                  </a:outerShdw>
                </a:effectLst>
              </a:rPr>
              <a:t>Shabbat </a:t>
            </a:r>
            <a:r>
              <a:rPr sz="2400" b="1" i="1">
                <a:solidFill>
                  <a:srgbClr val="FFFF00"/>
                </a:solidFill>
                <a:effectLst>
                  <a:outerShdw blurRad="38100" dist="38100" dir="2700000" rotWithShape="0">
                    <a:srgbClr val="000000">
                      <a:alpha val="43137"/>
                    </a:srgbClr>
                  </a:outerShdw>
                </a:effectLst>
              </a:rPr>
              <a:t>Chukat - </a:t>
            </a:r>
            <a:r>
              <a:rPr sz="3700">
                <a:solidFill>
                  <a:srgbClr val="FFFF00"/>
                </a:solidFill>
                <a:effectLst>
                  <a:outerShdw blurRad="38100" dist="38100" dir="2700000" rotWithShape="0">
                    <a:srgbClr val="000000">
                      <a:alpha val="43137"/>
                    </a:srgbClr>
                  </a:outerShdw>
                </a:effectLst>
                <a:latin typeface="SBL Hebrew"/>
                <a:ea typeface="SBL Hebrew"/>
                <a:cs typeface="SBL Hebrew"/>
                <a:sym typeface="SBL Hebrew"/>
              </a:rPr>
              <a:t>חֻקַּת</a:t>
            </a:r>
          </a:p>
        </p:txBody>
      </p:sp>
      <p:sp>
        <p:nvSpPr>
          <p:cNvPr id="157" name="Shape 157"/>
          <p:cNvSpPr/>
          <p:nvPr/>
        </p:nvSpPr>
        <p:spPr>
          <a:xfrm>
            <a:off x="467543" y="4459270"/>
            <a:ext cx="8208913" cy="529758"/>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defRPr sz="3200" b="1" i="1">
                <a:solidFill>
                  <a:srgbClr val="FFFF00"/>
                </a:solidFill>
                <a:effectLst>
                  <a:outerShdw blurRad="38100" dist="38100" dir="2700000" rotWithShape="0">
                    <a:srgbClr val="000000">
                      <a:alpha val="43137"/>
                    </a:srgbClr>
                  </a:outerShdw>
                </a:effectLst>
                <a:latin typeface="Arial"/>
                <a:ea typeface="Arial"/>
                <a:cs typeface="Arial"/>
                <a:sym typeface="Arial"/>
              </a:defRPr>
            </a:lvl1pPr>
          </a:lstStyle>
          <a:p>
            <a:pPr>
              <a:defRPr sz="1800" b="0" i="0">
                <a:solidFill>
                  <a:srgbClr val="000000"/>
                </a:solidFill>
                <a:effectLst/>
              </a:defRPr>
            </a:pPr>
            <a:r>
              <a:rPr sz="3200" b="1" i="1">
                <a:solidFill>
                  <a:srgbClr val="FFFF00"/>
                </a:solidFill>
                <a:effectLst>
                  <a:outerShdw blurRad="38100" dist="38100" dir="2700000" rotWithShape="0">
                    <a:srgbClr val="000000">
                      <a:alpha val="43137"/>
                    </a:srgbClr>
                  </a:outerShdw>
                </a:effectLst>
              </a:rPr>
              <a:t>Shabbat July 16, 2016 - 10 Tamuz 5776</a:t>
            </a:r>
          </a:p>
        </p:txBody>
      </p:sp>
      <p:sp>
        <p:nvSpPr>
          <p:cNvPr id="158" name="Shape 158"/>
          <p:cNvSpPr/>
          <p:nvPr/>
        </p:nvSpPr>
        <p:spPr>
          <a:xfrm>
            <a:off x="13184" y="1006872"/>
            <a:ext cx="9144001" cy="1308376"/>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p>
            <a:pPr rtl="1">
              <a:defRPr>
                <a:solidFill>
                  <a:srgbClr val="00F900"/>
                </a:solidFill>
              </a:defRPr>
            </a:pPr>
            <a:r>
              <a:rPr sz="8800">
                <a:effectLst>
                  <a:outerShdw blurRad="50800" dist="39000" dir="5460000" rotWithShape="0">
                    <a:srgbClr val="000000">
                      <a:alpha val="38000"/>
                    </a:srgbClr>
                  </a:outerShdw>
                </a:effectLst>
                <a:latin typeface="Times New Roman"/>
                <a:ea typeface="Times New Roman"/>
                <a:cs typeface="Times New Roman"/>
                <a:sym typeface="Times New Roman"/>
              </a:rPr>
              <a:t> </a:t>
            </a:r>
            <a:r>
              <a:rPr sz="8800">
                <a:effectLst>
                  <a:outerShdw blurRad="50800" dist="38100" dir="2700000" rotWithShape="0">
                    <a:srgbClr val="000000">
                      <a:alpha val="40000"/>
                    </a:srgbClr>
                  </a:outerShdw>
                </a:effectLst>
                <a:latin typeface="Times New Roman"/>
                <a:ea typeface="Times New Roman"/>
                <a:cs typeface="Times New Roman"/>
                <a:sym typeface="Times New Roman"/>
              </a:rPr>
              <a:t>שַׁחֲרִית</a:t>
            </a:r>
          </a:p>
        </p:txBody>
      </p:sp>
      <p:sp>
        <p:nvSpPr>
          <p:cNvPr id="159" name="Shape 159"/>
          <p:cNvSpPr/>
          <p:nvPr/>
        </p:nvSpPr>
        <p:spPr>
          <a:xfrm>
            <a:off x="467543" y="2655227"/>
            <a:ext cx="8208913" cy="418781"/>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defRPr sz="2400" b="1">
                <a:solidFill>
                  <a:srgbClr val="FFFF00"/>
                </a:solidFill>
                <a:effectLst>
                  <a:outerShdw blurRad="38100" dist="38100" dir="2700000" rotWithShape="0">
                    <a:srgbClr val="000000">
                      <a:alpha val="43137"/>
                    </a:srgbClr>
                  </a:outerShdw>
                </a:effectLst>
                <a:latin typeface="Arial"/>
                <a:ea typeface="Arial"/>
                <a:cs typeface="Arial"/>
                <a:sym typeface="Arial"/>
              </a:defRPr>
            </a:lvl1pPr>
          </a:lstStyle>
          <a:p>
            <a:pPr>
              <a:defRPr sz="1800" b="0">
                <a:solidFill>
                  <a:srgbClr val="000000"/>
                </a:solidFill>
                <a:effectLst/>
              </a:defRPr>
            </a:pPr>
            <a:r>
              <a:rPr sz="2400" b="1" dirty="0">
                <a:solidFill>
                  <a:srgbClr val="FFFF00"/>
                </a:solidFill>
                <a:effectLst>
                  <a:outerShdw blurRad="38100" dist="38100" dir="2700000" rotWithShape="0">
                    <a:srgbClr val="000000">
                      <a:alpha val="43137"/>
                    </a:srgbClr>
                  </a:outerShdw>
                </a:effectLst>
              </a:rPr>
              <a:t>Welcome to all delegates and all guests</a:t>
            </a:r>
          </a:p>
        </p:txBody>
      </p:sp>
      <p:sp>
        <p:nvSpPr>
          <p:cNvPr id="160" name="Shape 160"/>
          <p:cNvSpPr/>
          <p:nvPr/>
        </p:nvSpPr>
        <p:spPr>
          <a:xfrm>
            <a:off x="467543" y="3163227"/>
            <a:ext cx="8208913" cy="554326"/>
          </a:xfrm>
          <a:prstGeom prst="rect">
            <a:avLst/>
          </a:prstGeom>
          <a:ln w="12700">
            <a:miter lim="400000"/>
          </a:ln>
          <a:extLst>
            <a:ext uri="{C572A759-6A51-4108-AA02-DFA0A04FC94B}">
              <ma14:wrappingTextBoxFlag xmlns:ma14="http://schemas.microsoft.com/office/mac/drawingml/2011/main" val="1"/>
            </a:ext>
          </a:extLst>
        </p:spPr>
        <p:txBody>
          <a:bodyPr lIns="36576" tIns="36576" rIns="36576" bIns="36576">
            <a:spAutoFit/>
          </a:bodyPr>
          <a:lstStyle>
            <a:lvl1pPr>
              <a:defRPr sz="3400" b="1">
                <a:solidFill>
                  <a:srgbClr val="FFFF00"/>
                </a:solidFill>
                <a:effectLst>
                  <a:outerShdw blurRad="38100" dist="38100" dir="2700000" rotWithShape="0">
                    <a:srgbClr val="000000">
                      <a:alpha val="43137"/>
                    </a:srgbClr>
                  </a:outerShdw>
                </a:effectLst>
                <a:latin typeface="Arial"/>
                <a:ea typeface="Arial"/>
                <a:cs typeface="Arial"/>
                <a:sym typeface="Arial"/>
              </a:defRPr>
            </a:lvl1pPr>
          </a:lstStyle>
          <a:p>
            <a:pPr>
              <a:defRPr b="0">
                <a:solidFill>
                  <a:srgbClr val="000000"/>
                </a:solidFill>
                <a:effectLst/>
              </a:defRPr>
            </a:pPr>
            <a:r>
              <a:rPr b="1">
                <a:solidFill>
                  <a:srgbClr val="FFFF00"/>
                </a:solidFill>
                <a:effectLst>
                  <a:outerShdw blurRad="38100" dist="38100" dir="2700000" rotWithShape="0">
                    <a:srgbClr val="000000">
                      <a:alpha val="43137"/>
                    </a:srgbClr>
                  </a:outerShdw>
                </a:effectLst>
              </a:rPr>
              <a:t>World Jewish-Adventist Congress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8"/>
                                        </p:tgtEl>
                                        <p:attrNameLst>
                                          <p:attrName>style.visibility</p:attrName>
                                        </p:attrNameLst>
                                      </p:cBhvr>
                                      <p:to>
                                        <p:strVal val="visible"/>
                                      </p:to>
                                    </p:set>
                                    <p:animEffect transition="in" filter="dissolve">
                                      <p:cBhvr>
                                        <p:cTn id="7" dur="1000"/>
                                        <p:tgtEl>
                                          <p:spTgt spid="158"/>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59"/>
                                        </p:tgtEl>
                                        <p:attrNameLst>
                                          <p:attrName>style.visibility</p:attrName>
                                        </p:attrNameLst>
                                      </p:cBhvr>
                                      <p:to>
                                        <p:strVal val="visible"/>
                                      </p:to>
                                    </p:set>
                                    <p:animEffect transition="in" filter="dissolve">
                                      <p:cBhvr>
                                        <p:cTn id="11" dur="1000"/>
                                        <p:tgtEl>
                                          <p:spTgt spid="159"/>
                                        </p:tgtEl>
                                      </p:cBhvr>
                                    </p:animEffect>
                                  </p:childTnLst>
                                </p:cTn>
                              </p:par>
                            </p:childTnLst>
                          </p:cTn>
                        </p:par>
                        <p:par>
                          <p:cTn id="12" fill="hold">
                            <p:stCondLst>
                              <p:cond delay="0"/>
                            </p:stCondLst>
                            <p:childTnLst>
                              <p:par>
                                <p:cTn id="13" presetID="35" presetClass="emph" presetSubtype="0" repeatCount="4000" fill="hold" grpId="3" nodeType="afterEffect">
                                  <p:stCondLst>
                                    <p:cond delay="0"/>
                                  </p:stCondLst>
                                  <p:childTnLst>
                                    <p:anim calcmode="discrete" valueType="str">
                                      <p:cBhvr>
                                        <p:cTn id="14" dur="4000" fill="hold"/>
                                        <p:tgtEl>
                                          <p:spTgt spid="159"/>
                                        </p:tgtEl>
                                        <p:attrNameLst>
                                          <p:attrName>style.visibility</p:attrName>
                                        </p:attrNameLst>
                                      </p:cBhvr>
                                      <p:tavLst>
                                        <p:tav tm="0">
                                          <p:val>
                                            <p:strVal val="hidden"/>
                                          </p:val>
                                        </p:tav>
                                        <p:tav tm="50000">
                                          <p:val>
                                            <p:strVal val="visible"/>
                                          </p:val>
                                        </p:tav>
                                      </p:tavLst>
                                    </p:anim>
                                  </p:childTnLst>
                                </p:cTn>
                              </p:par>
                            </p:childTnLst>
                          </p:cTn>
                        </p:par>
                        <p:par>
                          <p:cTn id="15" fill="hold">
                            <p:stCondLst>
                              <p:cond delay="4000"/>
                            </p:stCondLst>
                            <p:childTnLst>
                              <p:par>
                                <p:cTn id="16" presetID="9" presetClass="entr" fill="hold" grpId="4" nodeType="afterEffect">
                                  <p:stCondLst>
                                    <p:cond delay="0"/>
                                  </p:stCondLst>
                                  <p:iterate>
                                    <p:tmAbs val="0"/>
                                  </p:iterate>
                                  <p:childTnLst>
                                    <p:set>
                                      <p:cBhvr>
                                        <p:cTn id="17" fill="hold"/>
                                        <p:tgtEl>
                                          <p:spTgt spid="156"/>
                                        </p:tgtEl>
                                        <p:attrNameLst>
                                          <p:attrName>style.visibility</p:attrName>
                                        </p:attrNameLst>
                                      </p:cBhvr>
                                      <p:to>
                                        <p:strVal val="visible"/>
                                      </p:to>
                                    </p:set>
                                    <p:animEffect transition="in" filter="dissolve">
                                      <p:cBhvr>
                                        <p:cTn id="18" dur="1000"/>
                                        <p:tgtEl>
                                          <p:spTgt spid="156"/>
                                        </p:tgtEl>
                                      </p:cBhvr>
                                    </p:animEffect>
                                  </p:childTnLst>
                                </p:cTn>
                              </p:par>
                            </p:childTnLst>
                          </p:cTn>
                        </p:par>
                        <p:par>
                          <p:cTn id="19" fill="hold">
                            <p:stCondLst>
                              <p:cond delay="5000"/>
                            </p:stCondLst>
                            <p:childTnLst>
                              <p:par>
                                <p:cTn id="20" presetID="9" presetClass="entr" fill="hold" grpId="5" nodeType="afterEffect">
                                  <p:stCondLst>
                                    <p:cond delay="0"/>
                                  </p:stCondLst>
                                  <p:iterate>
                                    <p:tmAbs val="0"/>
                                  </p:iterate>
                                  <p:childTnLst>
                                    <p:set>
                                      <p:cBhvr>
                                        <p:cTn id="21" fill="hold"/>
                                        <p:tgtEl>
                                          <p:spTgt spid="157"/>
                                        </p:tgtEl>
                                        <p:attrNameLst>
                                          <p:attrName>style.visibility</p:attrName>
                                        </p:attrNameLst>
                                      </p:cBhvr>
                                      <p:to>
                                        <p:strVal val="visible"/>
                                      </p:to>
                                    </p:set>
                                    <p:animEffect transition="in" filter="dissolve">
                                      <p:cBhvr>
                                        <p:cTn id="22" dur="1000"/>
                                        <p:tgtEl>
                                          <p:spTgt spid="157"/>
                                        </p:tgtEl>
                                      </p:cBhvr>
                                    </p:animEffect>
                                  </p:childTnLst>
                                </p:cTn>
                              </p:par>
                            </p:childTnLst>
                          </p:cTn>
                        </p:par>
                        <p:par>
                          <p:cTn id="23" fill="hold">
                            <p:stCondLst>
                              <p:cond delay="6000"/>
                            </p:stCondLst>
                            <p:childTnLst>
                              <p:par>
                                <p:cTn id="24" presetID="9" presetClass="entr" fill="hold" grpId="6" nodeType="afterEffect">
                                  <p:stCondLst>
                                    <p:cond delay="0"/>
                                  </p:stCondLst>
                                  <p:iterate>
                                    <p:tmAbs val="0"/>
                                  </p:iterate>
                                  <p:childTnLst>
                                    <p:set>
                                      <p:cBhvr>
                                        <p:cTn id="25" fill="hold"/>
                                        <p:tgtEl>
                                          <p:spTgt spid="160"/>
                                        </p:tgtEl>
                                        <p:attrNameLst>
                                          <p:attrName>style.visibility</p:attrName>
                                        </p:attrNameLst>
                                      </p:cBhvr>
                                      <p:to>
                                        <p:strVal val="visible"/>
                                      </p:to>
                                    </p:set>
                                    <p:animEffect transition="in" filter="dissolve">
                                      <p:cBhvr>
                                        <p:cTn id="26" dur="1000"/>
                                        <p:tgtEl>
                                          <p:spTgt spid="160"/>
                                        </p:tgtEl>
                                      </p:cBhvr>
                                    </p:animEffect>
                                  </p:childTnLst>
                                </p:cTn>
                              </p:par>
                            </p:childTnLst>
                          </p:cTn>
                        </p:par>
                        <p:par>
                          <p:cTn id="27" fill="hold">
                            <p:stCondLst>
                              <p:cond delay="0"/>
                            </p:stCondLst>
                            <p:childTnLst>
                              <p:par>
                                <p:cTn id="28" presetID="35" presetClass="emph" presetSubtype="0" repeatCount="4000" fill="hold" grpId="7" nodeType="afterEffect">
                                  <p:stCondLst>
                                    <p:cond delay="0"/>
                                  </p:stCondLst>
                                  <p:childTnLst>
                                    <p:anim calcmode="discrete" valueType="str">
                                      <p:cBhvr>
                                        <p:cTn id="29" dur="4000" fill="hold"/>
                                        <p:tgtEl>
                                          <p:spTgt spid="1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4" animBg="1" advAuto="0"/>
      <p:bldP spid="157" grpId="5" animBg="1" advAuto="0"/>
      <p:bldP spid="158" grpId="1" animBg="1" advAuto="0"/>
      <p:bldP spid="159" grpId="2" animBg="1" advAuto="0"/>
      <p:bldP spid="159" grpId="3" animBg="1" advAuto="0"/>
      <p:bldP spid="160" grpId="6" animBg="1" advAuto="0"/>
      <p:bldP spid="160" grpId="7"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nvSpPr>
        <p:spPr>
          <a:xfrm>
            <a:off x="467543" y="6453335"/>
            <a:ext cx="3672410"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François du Mesgnil d’Engente – 6 mars 2015</a:t>
            </a:r>
          </a:p>
        </p:txBody>
      </p:sp>
      <p:sp>
        <p:nvSpPr>
          <p:cNvPr id="207" name="Shape 207"/>
          <p:cNvSpPr/>
          <p:nvPr/>
        </p:nvSpPr>
        <p:spPr>
          <a:xfrm>
            <a:off x="539749" y="44624"/>
            <a:ext cx="8135940" cy="8497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a:latin typeface="Arial"/>
                <a:ea typeface="Arial"/>
                <a:cs typeface="Arial"/>
                <a:sym typeface="Arial"/>
              </a:defRPr>
            </a:pPr>
            <a:r>
              <a:rPr sz="5400">
                <a:solidFill>
                  <a:srgbClr val="FFFF00"/>
                </a:solidFill>
                <a:latin typeface="Times New Roman"/>
                <a:ea typeface="Times New Roman"/>
                <a:cs typeface="Times New Roman"/>
                <a:sym typeface="Times New Roman"/>
              </a:rPr>
              <a:t>הִנֵּה לֹא־יָנוּם -</a:t>
            </a:r>
            <a:r>
              <a:rPr sz="4400" spc="-100">
                <a:solidFill>
                  <a:srgbClr val="FFFF00"/>
                </a:solidFill>
                <a:latin typeface="Vusillus"/>
                <a:ea typeface="Vusillus"/>
                <a:cs typeface="Vusillus"/>
                <a:sym typeface="Vusillus"/>
              </a:rPr>
              <a:t> </a:t>
            </a:r>
            <a:r>
              <a:rPr sz="3200">
                <a:solidFill>
                  <a:srgbClr val="FFFF00"/>
                </a:solidFill>
              </a:rPr>
              <a:t>Hine lo Yanum</a:t>
            </a:r>
          </a:p>
        </p:txBody>
      </p:sp>
      <p:sp>
        <p:nvSpPr>
          <p:cNvPr id="208" name="Shape 20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92500" lnSpcReduction="10000"/>
          </a:bodyPr>
          <a:lstStyle/>
          <a:p>
            <a:fld id="{86CB4B4D-7CA3-9044-876B-883B54F8677D}" type="slidenum">
              <a:t>10</a:t>
            </a:fld>
            <a:endParaRPr/>
          </a:p>
        </p:txBody>
      </p:sp>
      <p:sp>
        <p:nvSpPr>
          <p:cNvPr id="209" name="Shape 209"/>
          <p:cNvSpPr/>
          <p:nvPr/>
        </p:nvSpPr>
        <p:spPr>
          <a:xfrm>
            <a:off x="4206899" y="1708819"/>
            <a:ext cx="4574481" cy="2496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a:latin typeface="Arial"/>
                <a:ea typeface="Arial"/>
                <a:cs typeface="Arial"/>
                <a:sym typeface="Arial"/>
              </a:defRPr>
            </a:pPr>
            <a:r>
              <a:rPr sz="3200">
                <a:solidFill>
                  <a:srgbClr val="FFFFFF"/>
                </a:solidFill>
                <a:latin typeface="Times New Roman"/>
                <a:ea typeface="Times New Roman"/>
                <a:cs typeface="Times New Roman"/>
                <a:sym typeface="Times New Roman"/>
              </a:rPr>
              <a:t>הִנֵּה לֹא־יָנוּם, וְלֹא יִישָׁן,</a:t>
            </a:r>
            <a:endParaRPr>
              <a:solidFill>
                <a:srgbClr val="FFFFFF"/>
              </a:solidFill>
            </a:endParaRPr>
          </a:p>
          <a:p>
            <a:pPr algn="r" rtl="1">
              <a:defRPr>
                <a:latin typeface="Arial"/>
                <a:ea typeface="Arial"/>
                <a:cs typeface="Arial"/>
                <a:sym typeface="Arial"/>
              </a:defRPr>
            </a:pPr>
            <a:r>
              <a:rPr sz="3200">
                <a:solidFill>
                  <a:srgbClr val="FFFFFF"/>
                </a:solidFill>
                <a:latin typeface="Times New Roman"/>
                <a:ea typeface="Times New Roman"/>
                <a:cs typeface="Times New Roman"/>
                <a:sym typeface="Times New Roman"/>
              </a:rPr>
              <a:t>וְלֹא יִישָׁן שׁוֹמֵר יִשְׂרָאֵל,</a:t>
            </a:r>
            <a:endParaRPr>
              <a:solidFill>
                <a:srgbClr val="FFFFFF"/>
              </a:solidFill>
            </a:endParaRPr>
          </a:p>
          <a:p>
            <a:pPr algn="r" rtl="1">
              <a:defRPr>
                <a:latin typeface="Arial"/>
                <a:ea typeface="Arial"/>
                <a:cs typeface="Arial"/>
                <a:sym typeface="Arial"/>
              </a:defRPr>
            </a:pPr>
            <a:r>
              <a:rPr sz="3200">
                <a:solidFill>
                  <a:srgbClr val="FFFFFF"/>
                </a:solidFill>
                <a:latin typeface="Times New Roman"/>
                <a:ea typeface="Times New Roman"/>
                <a:cs typeface="Times New Roman"/>
                <a:sym typeface="Times New Roman"/>
              </a:rPr>
              <a:t>הִנֵּה לֹא־יָנוּם, וְלֹא יִישָׁן וְלֹא יִישָׁן,</a:t>
            </a:r>
            <a:endParaRPr>
              <a:solidFill>
                <a:srgbClr val="FFFFFF"/>
              </a:solidFill>
            </a:endParaRPr>
          </a:p>
          <a:p>
            <a:pPr algn="r" rtl="1">
              <a:defRPr>
                <a:latin typeface="Arial"/>
                <a:ea typeface="Arial"/>
                <a:cs typeface="Arial"/>
                <a:sym typeface="Arial"/>
              </a:defRPr>
            </a:pPr>
            <a:r>
              <a:rPr sz="3200">
                <a:solidFill>
                  <a:srgbClr val="FFFFFF"/>
                </a:solidFill>
                <a:latin typeface="Times New Roman"/>
                <a:ea typeface="Times New Roman"/>
                <a:cs typeface="Times New Roman"/>
                <a:sym typeface="Times New Roman"/>
              </a:rPr>
              <a:t>שׁוֹמֵר שׁוֹמֵר יִשְׂרָאֵל. </a:t>
            </a:r>
          </a:p>
          <a:p>
            <a:pPr algn="r">
              <a:defRPr>
                <a:latin typeface="Arial"/>
                <a:ea typeface="Arial"/>
                <a:cs typeface="Arial"/>
                <a:sym typeface="Arial"/>
              </a:defRPr>
            </a:pPr>
            <a:endParaRPr i="1">
              <a:solidFill>
                <a:srgbClr val="F2CF9C"/>
              </a:solidFill>
            </a:endParaRPr>
          </a:p>
        </p:txBody>
      </p:sp>
      <p:sp>
        <p:nvSpPr>
          <p:cNvPr id="210" name="Shape 210"/>
          <p:cNvSpPr/>
          <p:nvPr/>
        </p:nvSpPr>
        <p:spPr>
          <a:xfrm>
            <a:off x="194117" y="1340520"/>
            <a:ext cx="4957412" cy="13019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100">
                <a:latin typeface="Arial"/>
                <a:ea typeface="Arial"/>
                <a:cs typeface="Arial"/>
                <a:sym typeface="Arial"/>
              </a:defRPr>
            </a:pPr>
            <a:r>
              <a:rPr i="1">
                <a:solidFill>
                  <a:srgbClr val="F2CF9C"/>
                </a:solidFill>
              </a:rPr>
              <a:t>Hine lo yanum, velo yishan,</a:t>
            </a:r>
          </a:p>
          <a:p>
            <a:pPr algn="l">
              <a:defRPr sz="2100">
                <a:latin typeface="Arial"/>
                <a:ea typeface="Arial"/>
                <a:cs typeface="Arial"/>
                <a:sym typeface="Arial"/>
              </a:defRPr>
            </a:pPr>
            <a:r>
              <a:rPr i="1">
                <a:solidFill>
                  <a:srgbClr val="F2CF9C"/>
                </a:solidFill>
              </a:rPr>
              <a:t>Velo yishan shomer Israel,</a:t>
            </a:r>
          </a:p>
          <a:p>
            <a:pPr algn="l">
              <a:defRPr sz="2100">
                <a:latin typeface="Arial"/>
                <a:ea typeface="Arial"/>
                <a:cs typeface="Arial"/>
                <a:sym typeface="Arial"/>
              </a:defRPr>
            </a:pPr>
            <a:r>
              <a:rPr i="1">
                <a:solidFill>
                  <a:srgbClr val="F2CF9C"/>
                </a:solidFill>
              </a:rPr>
              <a:t>Hine lo yanoum, velo yishan velo yishan,</a:t>
            </a:r>
          </a:p>
          <a:p>
            <a:pPr algn="l">
              <a:defRPr sz="2100">
                <a:latin typeface="Arial"/>
                <a:ea typeface="Arial"/>
                <a:cs typeface="Arial"/>
                <a:sym typeface="Arial"/>
              </a:defRPr>
            </a:pPr>
            <a:r>
              <a:rPr i="1">
                <a:solidFill>
                  <a:srgbClr val="F2CF9C"/>
                </a:solidFill>
              </a:rPr>
              <a:t>Shomer shomer Israel.</a:t>
            </a:r>
          </a:p>
        </p:txBody>
      </p:sp>
      <p:sp>
        <p:nvSpPr>
          <p:cNvPr id="211" name="Shape 211"/>
          <p:cNvSpPr/>
          <p:nvPr/>
        </p:nvSpPr>
        <p:spPr>
          <a:xfrm>
            <a:off x="215007" y="3397919"/>
            <a:ext cx="4312196" cy="6173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a:solidFill>
                  <a:srgbClr val="D9D9D9"/>
                </a:solidFill>
                <a:latin typeface="Arial"/>
                <a:ea typeface="Arial"/>
                <a:cs typeface="Arial"/>
                <a:sym typeface="Arial"/>
              </a:defRPr>
            </a:pPr>
            <a:r>
              <a:t>Behold, He neither slumbers nor sleeps</a:t>
            </a:r>
          </a:p>
          <a:p>
            <a:pPr algn="l">
              <a:defRPr>
                <a:solidFill>
                  <a:srgbClr val="D9D9D9"/>
                </a:solidFill>
                <a:latin typeface="Arial"/>
                <a:ea typeface="Arial"/>
                <a:cs typeface="Arial"/>
                <a:sym typeface="Arial"/>
              </a:defRPr>
            </a:pPr>
            <a:r>
              <a:t>He, who keep Israel.</a:t>
            </a:r>
          </a:p>
        </p:txBody>
      </p:sp>
      <p:sp>
        <p:nvSpPr>
          <p:cNvPr id="212" name="Shape 212"/>
          <p:cNvSpPr/>
          <p:nvPr/>
        </p:nvSpPr>
        <p:spPr>
          <a:xfrm>
            <a:off x="14536" y="951111"/>
            <a:ext cx="4827222"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 sings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12"/>
                                        </p:tgtEl>
                                        <p:attrNameLst>
                                          <p:attrName>style.visibility</p:attrName>
                                        </p:attrNameLst>
                                      </p:cBhvr>
                                      <p:to>
                                        <p:strVal val="visible"/>
                                      </p:to>
                                    </p:set>
                                    <p:animEffect transition="in" filter="dissolve">
                                      <p:cBhvr>
                                        <p:cTn id="7" dur="1000"/>
                                        <p:tgtEl>
                                          <p:spTgt spid="212"/>
                                        </p:tgtEl>
                                      </p:cBhvr>
                                    </p:animEffect>
                                  </p:childTnLst>
                                </p:cTn>
                              </p:par>
                            </p:childTnLst>
                          </p:cTn>
                        </p:par>
                        <p:par>
                          <p:cTn id="8" fill="hold">
                            <p:stCondLst>
                              <p:cond delay="0"/>
                            </p:stCondLst>
                            <p:childTnLst>
                              <p:par>
                                <p:cTn id="9" presetID="35" presetClass="emph" presetSubtype="0" repeatCount="6000" fill="hold" grpId="2" nodeType="afterEffect">
                                  <p:stCondLst>
                                    <p:cond delay="0"/>
                                  </p:stCondLst>
                                  <p:childTnLst>
                                    <p:anim calcmode="discrete" valueType="str">
                                      <p:cBhvr>
                                        <p:cTn id="10" dur="4000" fill="hold"/>
                                        <p:tgtEl>
                                          <p:spTgt spid="2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12"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215" name="Shape 215"/>
          <p:cNvSpPr/>
          <p:nvPr/>
        </p:nvSpPr>
        <p:spPr>
          <a:xfrm>
            <a:off x="539749" y="1293812"/>
            <a:ext cx="8135940" cy="10156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dirty="0">
                <a:solidFill>
                  <a:srgbClr val="FFFB04"/>
                </a:solidFill>
                <a:effectLst>
                  <a:outerShdw blurRad="38100" dist="38100" dir="2700000" rotWithShape="0">
                    <a:srgbClr val="000000">
                      <a:alpha val="43137"/>
                    </a:srgbClr>
                  </a:outerShdw>
                </a:effectLst>
                <a:latin typeface="Vusillus"/>
                <a:ea typeface="Vusillus"/>
                <a:cs typeface="Vusillus"/>
                <a:sym typeface="Vusillus"/>
              </a:rPr>
              <a:t>שמע </a:t>
            </a:r>
            <a:r>
              <a:rPr sz="4600" dirty="0">
                <a:solidFill>
                  <a:srgbClr val="FFFB04"/>
                </a:solidFill>
              </a:rPr>
              <a:t>Shema</a:t>
            </a:r>
            <a:r>
              <a:rPr dirty="0">
                <a:solidFill>
                  <a:srgbClr val="FFFB04"/>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12</a:t>
            </a:fld>
            <a:endParaRPr sz="900">
              <a:solidFill>
                <a:srgbClr val="595959"/>
              </a:solidFill>
            </a:endParaRPr>
          </a:p>
        </p:txBody>
      </p:sp>
      <p:sp>
        <p:nvSpPr>
          <p:cNvPr id="218" name="Shape 218"/>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219" name="Shape 219"/>
          <p:cNvSpPr/>
          <p:nvPr/>
        </p:nvSpPr>
        <p:spPr>
          <a:xfrm>
            <a:off x="2843807" y="1501393"/>
            <a:ext cx="5832651" cy="11455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בָּרְכוּ אֶת יְהוָה הַמְבֹרָךְ׃ </a:t>
            </a:r>
          </a:p>
          <a:p>
            <a:pPr algn="r"/>
            <a:endParaRPr sz="2000">
              <a:solidFill>
                <a:srgbClr val="FFFFFF"/>
              </a:solidFill>
              <a:effectLst>
                <a:outerShdw blurRad="38100" dist="38100" dir="2700000" rotWithShape="0">
                  <a:srgbClr val="000000">
                    <a:alpha val="43137"/>
                  </a:srgbClr>
                </a:outerShdw>
              </a:effectLst>
            </a:endParaRPr>
          </a:p>
          <a:p>
            <a:pPr algn="r"/>
            <a:r>
              <a:rPr i="1">
                <a:solidFill>
                  <a:srgbClr val="D9D9D9"/>
                </a:solidFill>
                <a:effectLst>
                  <a:outerShdw blurRad="38100" dist="38100" dir="2700000" rotWithShape="0">
                    <a:srgbClr val="000000">
                      <a:alpha val="43137"/>
                    </a:srgbClr>
                  </a:outerShdw>
                </a:effectLst>
              </a:rPr>
              <a:t>Bless the Lord, the blessed One</a:t>
            </a:r>
          </a:p>
        </p:txBody>
      </p:sp>
      <p:sp>
        <p:nvSpPr>
          <p:cNvPr id="220" name="Shape 220"/>
          <p:cNvSpPr/>
          <p:nvPr/>
        </p:nvSpPr>
        <p:spPr>
          <a:xfrm>
            <a:off x="457200" y="116632"/>
            <a:ext cx="8229600" cy="9233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r>
              <a:rPr sz="5400" dirty="0">
                <a:solidFill>
                  <a:srgbClr val="FFFB04"/>
                </a:solidFill>
                <a:effectLst>
                  <a:outerShdw blurRad="38100" dist="38100" dir="2700000" rotWithShape="0">
                    <a:srgbClr val="000000">
                      <a:alpha val="43137"/>
                    </a:srgbClr>
                  </a:outerShdw>
                </a:effectLst>
                <a:latin typeface="Vusillus"/>
                <a:ea typeface="Vusillus"/>
                <a:cs typeface="Vusillus"/>
                <a:sym typeface="Vusillus"/>
              </a:rPr>
              <a:t>  </a:t>
            </a:r>
            <a:r>
              <a:rPr sz="4000" dirty="0">
                <a:solidFill>
                  <a:srgbClr val="FFFB04"/>
                </a:solidFill>
                <a:effectLst>
                  <a:outerShdw blurRad="38100" dist="38100" dir="2700000" rotWithShape="0">
                    <a:srgbClr val="000000">
                      <a:alpha val="43137"/>
                    </a:srgbClr>
                  </a:outerShdw>
                </a:effectLst>
              </a:rPr>
              <a:t>Blessing</a:t>
            </a:r>
            <a:r>
              <a:rPr sz="5400" dirty="0">
                <a:solidFill>
                  <a:srgbClr val="FFFB04"/>
                </a:solidFill>
                <a:effectLst>
                  <a:outerShdw blurRad="38100" dist="38100" dir="2700000" rotWithShape="0">
                    <a:srgbClr val="000000">
                      <a:alpha val="43137"/>
                    </a:srgbClr>
                  </a:outerShdw>
                </a:effectLst>
                <a:latin typeface="Arial"/>
                <a:ea typeface="Arial"/>
                <a:cs typeface="Arial"/>
                <a:sym typeface="Arial"/>
              </a:rPr>
              <a:t> -</a:t>
            </a:r>
            <a:r>
              <a:rPr sz="5400" dirty="0">
                <a:solidFill>
                  <a:srgbClr val="FFFB04"/>
                </a:solidFill>
                <a:effectLst>
                  <a:outerShdw blurRad="38100" dist="38100" dir="2700000" rotWithShape="0">
                    <a:srgbClr val="000000">
                      <a:alpha val="43137"/>
                    </a:srgbClr>
                  </a:outerShdw>
                </a:effectLst>
                <a:latin typeface="Vusillus"/>
                <a:ea typeface="Vusillus"/>
                <a:cs typeface="Vusillus"/>
                <a:sym typeface="Vusillus"/>
              </a:rPr>
              <a:t> </a:t>
            </a:r>
            <a:r>
              <a:rPr sz="5400" dirty="0">
                <a:solidFill>
                  <a:srgbClr val="FFFB04"/>
                </a:solidFill>
                <a:effectLst>
                  <a:outerShdw blurRad="38100" dist="38100" dir="2700000" rotWithShape="0">
                    <a:srgbClr val="000000">
                      <a:alpha val="43137"/>
                    </a:srgbClr>
                  </a:outerShdw>
                </a:effectLst>
                <a:latin typeface="Times New Roman"/>
                <a:ea typeface="Times New Roman"/>
                <a:cs typeface="Times New Roman"/>
                <a:sym typeface="Times New Roman"/>
              </a:rPr>
              <a:t>בָּרְכוּ</a:t>
            </a:r>
          </a:p>
        </p:txBody>
      </p:sp>
      <p:sp>
        <p:nvSpPr>
          <p:cNvPr id="221" name="Shape 221"/>
          <p:cNvSpPr/>
          <p:nvPr/>
        </p:nvSpPr>
        <p:spPr>
          <a:xfrm>
            <a:off x="207884" y="1590824"/>
            <a:ext cx="4364118" cy="39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2000">
                <a:solidFill>
                  <a:srgbClr val="A3FBFF"/>
                </a:solidFill>
                <a:effectLst>
                  <a:outerShdw blurRad="38100" dist="38100" dir="2700000" rotWithShape="0">
                    <a:srgbClr val="000000">
                      <a:alpha val="43137"/>
                    </a:srgbClr>
                  </a:outerShdw>
                </a:effectLst>
              </a:defRPr>
            </a:lvl1pPr>
          </a:lstStyle>
          <a:p>
            <a:pPr>
              <a:defRPr sz="1800">
                <a:solidFill>
                  <a:srgbClr val="000000"/>
                </a:solidFill>
                <a:effectLst/>
              </a:defRPr>
            </a:pPr>
            <a:r>
              <a:rPr sz="2000">
                <a:solidFill>
                  <a:srgbClr val="A3FBFF"/>
                </a:solidFill>
                <a:effectLst>
                  <a:outerShdw blurRad="38100" dist="38100" dir="2700000" rotWithShape="0">
                    <a:srgbClr val="000000">
                      <a:alpha val="43137"/>
                    </a:srgbClr>
                  </a:outerShdw>
                </a:effectLst>
              </a:rPr>
              <a:t>Barékhou èt Adonaï hamévorakh</a:t>
            </a:r>
          </a:p>
        </p:txBody>
      </p:sp>
      <p:sp>
        <p:nvSpPr>
          <p:cNvPr id="222" name="Shape 222"/>
          <p:cNvSpPr/>
          <p:nvPr/>
        </p:nvSpPr>
        <p:spPr>
          <a:xfrm>
            <a:off x="2843808" y="3079741"/>
            <a:ext cx="5832651" cy="11455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בָּרוּךְ יְהוָה הַמְבֹרָךְ לְעוֹלָם וָעֶד׃  </a:t>
            </a:r>
          </a:p>
          <a:p>
            <a:pPr algn="r"/>
            <a:r>
              <a:rPr sz="2000">
                <a:solidFill>
                  <a:srgbClr val="FFFFFF"/>
                </a:solidFill>
                <a:effectLst>
                  <a:outerShdw blurRad="38100" dist="38100" dir="2700000" rotWithShape="0">
                    <a:srgbClr val="000000">
                      <a:alpha val="43137"/>
                    </a:srgbClr>
                  </a:outerShdw>
                </a:effectLst>
              </a:rPr>
              <a:t> </a:t>
            </a:r>
          </a:p>
          <a:p>
            <a:pPr algn="r"/>
            <a:r>
              <a:rPr>
                <a:solidFill>
                  <a:srgbClr val="D9D9D9"/>
                </a:solidFill>
                <a:effectLst>
                  <a:outerShdw blurRad="38100" dist="38100" dir="2700000" rotWithShape="0">
                    <a:srgbClr val="000000">
                      <a:alpha val="43137"/>
                    </a:srgbClr>
                  </a:outerShdw>
                </a:effectLst>
              </a:rPr>
              <a:t>Bless the Lord, the blessed One, for all eternity</a:t>
            </a:r>
          </a:p>
        </p:txBody>
      </p:sp>
      <p:sp>
        <p:nvSpPr>
          <p:cNvPr id="223" name="Shape 223"/>
          <p:cNvSpPr/>
          <p:nvPr/>
        </p:nvSpPr>
        <p:spPr>
          <a:xfrm>
            <a:off x="208987" y="3179564"/>
            <a:ext cx="3354903" cy="7010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000">
                <a:solidFill>
                  <a:srgbClr val="A3FBFF"/>
                </a:solidFill>
                <a:effectLst>
                  <a:outerShdw blurRad="38100" dist="38100" dir="2700000" rotWithShape="0">
                    <a:srgbClr val="000000">
                      <a:alpha val="43137"/>
                    </a:srgbClr>
                  </a:outerShdw>
                </a:effectLst>
              </a:defRPr>
            </a:lvl1pPr>
          </a:lstStyle>
          <a:p>
            <a:pPr>
              <a:defRPr sz="1800">
                <a:solidFill>
                  <a:srgbClr val="000000"/>
                </a:solidFill>
                <a:effectLst/>
              </a:defRPr>
            </a:pPr>
            <a:r>
              <a:rPr sz="2000">
                <a:solidFill>
                  <a:srgbClr val="A3FBFF"/>
                </a:solidFill>
                <a:effectLst>
                  <a:outerShdw blurRad="38100" dist="38100" dir="2700000" rotWithShape="0">
                    <a:srgbClr val="000000">
                      <a:alpha val="43137"/>
                    </a:srgbClr>
                  </a:outerShdw>
                </a:effectLst>
              </a:rPr>
              <a:t>Baroukh Adonaï hamévorakh léolam vaèd</a:t>
            </a:r>
          </a:p>
        </p:txBody>
      </p:sp>
      <p:sp>
        <p:nvSpPr>
          <p:cNvPr id="224" name="Shape 224"/>
          <p:cNvSpPr/>
          <p:nvPr/>
        </p:nvSpPr>
        <p:spPr>
          <a:xfrm>
            <a:off x="7758419" y="1268758"/>
            <a:ext cx="928430"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lgn="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225" name="Shape 225"/>
          <p:cNvSpPr/>
          <p:nvPr/>
        </p:nvSpPr>
        <p:spPr>
          <a:xfrm>
            <a:off x="7786675" y="2848207"/>
            <a:ext cx="899750"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lgn="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a:t>
            </a:r>
          </a:p>
        </p:txBody>
      </p:sp>
      <p:sp>
        <p:nvSpPr>
          <p:cNvPr id="226" name="Shape 226"/>
          <p:cNvSpPr/>
          <p:nvPr/>
        </p:nvSpPr>
        <p:spPr>
          <a:xfrm>
            <a:off x="2843808" y="4679941"/>
            <a:ext cx="5832651" cy="11455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בָּרוּךְ יְהוָה הַמְבֹרָךְ לְעוֹלָם וָעֶד׃  </a:t>
            </a:r>
          </a:p>
          <a:p>
            <a:pPr algn="r"/>
            <a:r>
              <a:rPr sz="2000">
                <a:solidFill>
                  <a:srgbClr val="FFFFFF"/>
                </a:solidFill>
                <a:effectLst>
                  <a:outerShdw blurRad="38100" dist="38100" dir="2700000" rotWithShape="0">
                    <a:srgbClr val="000000">
                      <a:alpha val="43137"/>
                    </a:srgbClr>
                  </a:outerShdw>
                </a:effectLst>
              </a:rPr>
              <a:t> </a:t>
            </a:r>
          </a:p>
          <a:p>
            <a:pPr algn="r"/>
            <a:r>
              <a:rPr>
                <a:solidFill>
                  <a:srgbClr val="D9D9D9"/>
                </a:solidFill>
                <a:effectLst>
                  <a:outerShdw blurRad="38100" dist="38100" dir="2700000" rotWithShape="0">
                    <a:srgbClr val="000000">
                      <a:alpha val="43137"/>
                    </a:srgbClr>
                  </a:outerShdw>
                </a:effectLst>
              </a:rPr>
              <a:t>Bless the Lord, the blessed One, for all eternity</a:t>
            </a:r>
          </a:p>
        </p:txBody>
      </p:sp>
      <p:sp>
        <p:nvSpPr>
          <p:cNvPr id="227" name="Shape 227"/>
          <p:cNvSpPr/>
          <p:nvPr/>
        </p:nvSpPr>
        <p:spPr>
          <a:xfrm>
            <a:off x="208987" y="4779764"/>
            <a:ext cx="3354903" cy="7010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000">
                <a:solidFill>
                  <a:srgbClr val="A3FBFF"/>
                </a:solidFill>
                <a:effectLst>
                  <a:outerShdw blurRad="38100" dist="38100" dir="2700000" rotWithShape="0">
                    <a:srgbClr val="000000">
                      <a:alpha val="43137"/>
                    </a:srgbClr>
                  </a:outerShdw>
                </a:effectLst>
              </a:defRPr>
            </a:lvl1pPr>
          </a:lstStyle>
          <a:p>
            <a:pPr>
              <a:defRPr sz="1800">
                <a:solidFill>
                  <a:srgbClr val="000000"/>
                </a:solidFill>
                <a:effectLst/>
              </a:defRPr>
            </a:pPr>
            <a:r>
              <a:rPr sz="2000">
                <a:solidFill>
                  <a:srgbClr val="A3FBFF"/>
                </a:solidFill>
                <a:effectLst>
                  <a:outerShdw blurRad="38100" dist="38100" dir="2700000" rotWithShape="0">
                    <a:srgbClr val="000000">
                      <a:alpha val="43137"/>
                    </a:srgbClr>
                  </a:outerShdw>
                </a:effectLst>
              </a:rPr>
              <a:t>Baroukh Adonaï hamévorakh léolam vaèd</a:t>
            </a:r>
          </a:p>
        </p:txBody>
      </p:sp>
      <p:sp>
        <p:nvSpPr>
          <p:cNvPr id="228" name="Shape 228"/>
          <p:cNvSpPr/>
          <p:nvPr/>
        </p:nvSpPr>
        <p:spPr>
          <a:xfrm>
            <a:off x="7758419" y="4392958"/>
            <a:ext cx="928430"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lgn="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229" name="Shape 229"/>
          <p:cNvSpPr/>
          <p:nvPr/>
        </p:nvSpPr>
        <p:spPr>
          <a:xfrm>
            <a:off x="395536" y="951111"/>
            <a:ext cx="5142487"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 stands and turns to Jerusalem</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4"/>
                                        </p:tgtEl>
                                        <p:attrNameLst>
                                          <p:attrName>style.visibility</p:attrName>
                                        </p:attrNameLst>
                                      </p:cBhvr>
                                      <p:to>
                                        <p:strVal val="visible"/>
                                      </p:to>
                                    </p:set>
                                    <p:animEffect transition="in" filter="dissolve">
                                      <p:cBhvr>
                                        <p:cTn id="7" dur="1000"/>
                                        <p:tgtEl>
                                          <p:spTgt spid="224"/>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19"/>
                                        </p:tgtEl>
                                        <p:attrNameLst>
                                          <p:attrName>style.visibility</p:attrName>
                                        </p:attrNameLst>
                                      </p:cBhvr>
                                      <p:to>
                                        <p:strVal val="visible"/>
                                      </p:to>
                                    </p:set>
                                    <p:animEffect transition="in" filter="dissolve">
                                      <p:cBhvr>
                                        <p:cTn id="11" dur="1000"/>
                                        <p:tgtEl>
                                          <p:spTgt spid="219"/>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221"/>
                                        </p:tgtEl>
                                        <p:attrNameLst>
                                          <p:attrName>style.visibility</p:attrName>
                                        </p:attrNameLst>
                                      </p:cBhvr>
                                      <p:to>
                                        <p:strVal val="visible"/>
                                      </p:to>
                                    </p:set>
                                    <p:animEffect transition="in" filter="dissolve">
                                      <p:cBhvr>
                                        <p:cTn id="15" dur="1000"/>
                                        <p:tgtEl>
                                          <p:spTgt spid="221"/>
                                        </p:tgtEl>
                                      </p:cBhvr>
                                    </p:animEffect>
                                  </p:childTnLst>
                                </p:cTn>
                              </p:par>
                            </p:childTnLst>
                          </p:cTn>
                        </p:par>
                        <p:par>
                          <p:cTn id="16" fill="hold">
                            <p:stCondLst>
                              <p:cond delay="3000"/>
                            </p:stCondLst>
                            <p:childTnLst>
                              <p:par>
                                <p:cTn id="17" presetID="9" presetClass="entr" fill="hold" grpId="4" nodeType="afterEffect">
                                  <p:stCondLst>
                                    <p:cond delay="0"/>
                                  </p:stCondLst>
                                  <p:iterate>
                                    <p:tmAbs val="0"/>
                                  </p:iterate>
                                  <p:childTnLst>
                                    <p:set>
                                      <p:cBhvr>
                                        <p:cTn id="18" fill="hold"/>
                                        <p:tgtEl>
                                          <p:spTgt spid="225"/>
                                        </p:tgtEl>
                                        <p:attrNameLst>
                                          <p:attrName>style.visibility</p:attrName>
                                        </p:attrNameLst>
                                      </p:cBhvr>
                                      <p:to>
                                        <p:strVal val="visible"/>
                                      </p:to>
                                    </p:set>
                                    <p:animEffect transition="in" filter="dissolve">
                                      <p:cBhvr>
                                        <p:cTn id="19" dur="1000"/>
                                        <p:tgtEl>
                                          <p:spTgt spid="225"/>
                                        </p:tgtEl>
                                      </p:cBhvr>
                                    </p:animEffect>
                                  </p:childTnLst>
                                </p:cTn>
                              </p:par>
                            </p:childTnLst>
                          </p:cTn>
                        </p:par>
                        <p:par>
                          <p:cTn id="20" fill="hold">
                            <p:stCondLst>
                              <p:cond delay="4000"/>
                            </p:stCondLst>
                            <p:childTnLst>
                              <p:par>
                                <p:cTn id="21" presetID="9" presetClass="entr" fill="hold" grpId="5" nodeType="afterEffect">
                                  <p:stCondLst>
                                    <p:cond delay="0"/>
                                  </p:stCondLst>
                                  <p:iterate>
                                    <p:tmAbs val="0"/>
                                  </p:iterate>
                                  <p:childTnLst>
                                    <p:set>
                                      <p:cBhvr>
                                        <p:cTn id="22" fill="hold"/>
                                        <p:tgtEl>
                                          <p:spTgt spid="222"/>
                                        </p:tgtEl>
                                        <p:attrNameLst>
                                          <p:attrName>style.visibility</p:attrName>
                                        </p:attrNameLst>
                                      </p:cBhvr>
                                      <p:to>
                                        <p:strVal val="visible"/>
                                      </p:to>
                                    </p:set>
                                    <p:animEffect transition="in" filter="dissolve">
                                      <p:cBhvr>
                                        <p:cTn id="23" dur="1000"/>
                                        <p:tgtEl>
                                          <p:spTgt spid="222"/>
                                        </p:tgtEl>
                                      </p:cBhvr>
                                    </p:animEffect>
                                  </p:childTnLst>
                                </p:cTn>
                              </p:par>
                            </p:childTnLst>
                          </p:cTn>
                        </p:par>
                        <p:par>
                          <p:cTn id="24" fill="hold">
                            <p:stCondLst>
                              <p:cond delay="5000"/>
                            </p:stCondLst>
                            <p:childTnLst>
                              <p:par>
                                <p:cTn id="25" presetID="9" presetClass="entr" fill="hold" grpId="6" nodeType="afterEffect">
                                  <p:stCondLst>
                                    <p:cond delay="0"/>
                                  </p:stCondLst>
                                  <p:iterate>
                                    <p:tmAbs val="0"/>
                                  </p:iterate>
                                  <p:childTnLst>
                                    <p:set>
                                      <p:cBhvr>
                                        <p:cTn id="26" fill="hold"/>
                                        <p:tgtEl>
                                          <p:spTgt spid="223"/>
                                        </p:tgtEl>
                                        <p:attrNameLst>
                                          <p:attrName>style.visibility</p:attrName>
                                        </p:attrNameLst>
                                      </p:cBhvr>
                                      <p:to>
                                        <p:strVal val="visible"/>
                                      </p:to>
                                    </p:set>
                                    <p:animEffect transition="in" filter="dissolve">
                                      <p:cBhvr>
                                        <p:cTn id="27" dur="1000"/>
                                        <p:tgtEl>
                                          <p:spTgt spid="223"/>
                                        </p:tgtEl>
                                      </p:cBhvr>
                                    </p:animEffect>
                                  </p:childTnLst>
                                </p:cTn>
                              </p:par>
                            </p:childTnLst>
                          </p:cTn>
                        </p:par>
                        <p:par>
                          <p:cTn id="28" fill="hold">
                            <p:stCondLst>
                              <p:cond delay="6000"/>
                            </p:stCondLst>
                            <p:childTnLst>
                              <p:par>
                                <p:cTn id="29" presetID="9" presetClass="entr" fill="hold" grpId="7" nodeType="afterEffect">
                                  <p:stCondLst>
                                    <p:cond delay="0"/>
                                  </p:stCondLst>
                                  <p:iterate>
                                    <p:tmAbs val="0"/>
                                  </p:iterate>
                                  <p:childTnLst>
                                    <p:set>
                                      <p:cBhvr>
                                        <p:cTn id="30" fill="hold"/>
                                        <p:tgtEl>
                                          <p:spTgt spid="228"/>
                                        </p:tgtEl>
                                        <p:attrNameLst>
                                          <p:attrName>style.visibility</p:attrName>
                                        </p:attrNameLst>
                                      </p:cBhvr>
                                      <p:to>
                                        <p:strVal val="visible"/>
                                      </p:to>
                                    </p:set>
                                    <p:animEffect transition="in" filter="dissolve">
                                      <p:cBhvr>
                                        <p:cTn id="31" dur="1000"/>
                                        <p:tgtEl>
                                          <p:spTgt spid="228"/>
                                        </p:tgtEl>
                                      </p:cBhvr>
                                    </p:animEffect>
                                  </p:childTnLst>
                                </p:cTn>
                              </p:par>
                            </p:childTnLst>
                          </p:cTn>
                        </p:par>
                        <p:par>
                          <p:cTn id="32" fill="hold">
                            <p:stCondLst>
                              <p:cond delay="7000"/>
                            </p:stCondLst>
                            <p:childTnLst>
                              <p:par>
                                <p:cTn id="33" presetID="9" presetClass="entr" fill="hold" grpId="8" nodeType="afterEffect">
                                  <p:stCondLst>
                                    <p:cond delay="0"/>
                                  </p:stCondLst>
                                  <p:iterate>
                                    <p:tmAbs val="0"/>
                                  </p:iterate>
                                  <p:childTnLst>
                                    <p:set>
                                      <p:cBhvr>
                                        <p:cTn id="34" fill="hold"/>
                                        <p:tgtEl>
                                          <p:spTgt spid="226"/>
                                        </p:tgtEl>
                                        <p:attrNameLst>
                                          <p:attrName>style.visibility</p:attrName>
                                        </p:attrNameLst>
                                      </p:cBhvr>
                                      <p:to>
                                        <p:strVal val="visible"/>
                                      </p:to>
                                    </p:set>
                                    <p:animEffect transition="in" filter="dissolve">
                                      <p:cBhvr>
                                        <p:cTn id="35" dur="1000"/>
                                        <p:tgtEl>
                                          <p:spTgt spid="226"/>
                                        </p:tgtEl>
                                      </p:cBhvr>
                                    </p:animEffect>
                                  </p:childTnLst>
                                </p:cTn>
                              </p:par>
                            </p:childTnLst>
                          </p:cTn>
                        </p:par>
                        <p:par>
                          <p:cTn id="36" fill="hold">
                            <p:stCondLst>
                              <p:cond delay="8000"/>
                            </p:stCondLst>
                            <p:childTnLst>
                              <p:par>
                                <p:cTn id="37" presetID="9" presetClass="entr" fill="hold" grpId="9" nodeType="afterEffect">
                                  <p:stCondLst>
                                    <p:cond delay="0"/>
                                  </p:stCondLst>
                                  <p:iterate>
                                    <p:tmAbs val="0"/>
                                  </p:iterate>
                                  <p:childTnLst>
                                    <p:set>
                                      <p:cBhvr>
                                        <p:cTn id="38" fill="hold"/>
                                        <p:tgtEl>
                                          <p:spTgt spid="227"/>
                                        </p:tgtEl>
                                        <p:attrNameLst>
                                          <p:attrName>style.visibility</p:attrName>
                                        </p:attrNameLst>
                                      </p:cBhvr>
                                      <p:to>
                                        <p:strVal val="visible"/>
                                      </p:to>
                                    </p:set>
                                    <p:animEffect transition="in" filter="dissolve">
                                      <p:cBhvr>
                                        <p:cTn id="39"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2" animBg="1" advAuto="0"/>
      <p:bldP spid="221" grpId="3" animBg="1" advAuto="0"/>
      <p:bldP spid="222" grpId="5" animBg="1" advAuto="0"/>
      <p:bldP spid="223" grpId="6" animBg="1" advAuto="0"/>
      <p:bldP spid="224" grpId="1" animBg="1" advAuto="0"/>
      <p:bldP spid="225" grpId="4" animBg="1" advAuto="0"/>
      <p:bldP spid="226" grpId="8" animBg="1" advAuto="0"/>
      <p:bldP spid="227" grpId="9" animBg="1" advAuto="0"/>
      <p:bldP spid="228" grpId="7"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13</a:t>
            </a:fld>
            <a:endParaRPr sz="800">
              <a:solidFill>
                <a:srgbClr val="595959"/>
              </a:solidFill>
            </a:endParaRPr>
          </a:p>
        </p:txBody>
      </p:sp>
      <p:sp>
        <p:nvSpPr>
          <p:cNvPr id="232" name="Shape 232"/>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233" name="Shape 233"/>
          <p:cNvSpPr/>
          <p:nvPr/>
        </p:nvSpPr>
        <p:spPr>
          <a:xfrm>
            <a:off x="2123726" y="978980"/>
            <a:ext cx="6552729"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בָּרוּךְ הָאֱלֹהִים אֲבִי אֲדוֹנֵנוּ יֵשׁוּעַ הַמָּשִׁיחַ,</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אֲשֶׁר בְּרֹב רַחֲמָיו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הוֹלִיד אוֹתָנוּ מֵחָדָשׁ לְתִקְוָה חַיָּה,</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בִּתְחִיַּת יֵשׁוּעַ הַמָּשִׁיחַ מִן הַמֵּתִים.</a:t>
            </a:r>
          </a:p>
        </p:txBody>
      </p:sp>
      <p:sp>
        <p:nvSpPr>
          <p:cNvPr id="234" name="Shape 234"/>
          <p:cNvSpPr/>
          <p:nvPr/>
        </p:nvSpPr>
        <p:spPr>
          <a:xfrm>
            <a:off x="218274" y="1111163"/>
            <a:ext cx="3666333" cy="176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1600" i="1"/>
            </a:pPr>
            <a:r>
              <a:rPr sz="1800">
                <a:solidFill>
                  <a:srgbClr val="A3FBFF"/>
                </a:solidFill>
                <a:effectLst>
                  <a:outerShdw blurRad="38100" dist="38100" dir="2700000" rotWithShape="0">
                    <a:srgbClr val="000000">
                      <a:alpha val="43137"/>
                    </a:srgbClr>
                  </a:outerShdw>
                </a:effectLst>
              </a:rPr>
              <a:t>Barukh HaElohim</a:t>
            </a:r>
          </a:p>
          <a:p>
            <a:pPr algn="l">
              <a:defRPr sz="1600" i="1"/>
            </a:pPr>
            <a:r>
              <a:rPr sz="1800">
                <a:solidFill>
                  <a:srgbClr val="A3FBFF"/>
                </a:solidFill>
                <a:effectLst>
                  <a:outerShdw blurRad="38100" dist="38100" dir="2700000" rotWithShape="0">
                    <a:srgbClr val="000000">
                      <a:alpha val="43137"/>
                    </a:srgbClr>
                  </a:outerShdw>
                </a:effectLst>
              </a:rPr>
              <a:t>avi Adoneinu Yeshua HaMashiah,</a:t>
            </a:r>
          </a:p>
          <a:p>
            <a:pPr algn="l">
              <a:defRPr sz="1600" i="1"/>
            </a:pPr>
            <a:r>
              <a:rPr sz="1800">
                <a:solidFill>
                  <a:srgbClr val="A3FBFF"/>
                </a:solidFill>
                <a:effectLst>
                  <a:outerShdw blurRad="38100" dist="38100" dir="2700000" rotWithShape="0">
                    <a:srgbClr val="000000">
                      <a:alpha val="43137"/>
                    </a:srgbClr>
                  </a:outerShdw>
                </a:effectLst>
              </a:rPr>
              <a:t>asher berov rakhamaïv</a:t>
            </a:r>
          </a:p>
          <a:p>
            <a:pPr algn="l">
              <a:defRPr sz="1600" i="1"/>
            </a:pPr>
            <a:r>
              <a:rPr sz="1800">
                <a:solidFill>
                  <a:srgbClr val="A3FBFF"/>
                </a:solidFill>
                <a:effectLst>
                  <a:outerShdw blurRad="38100" dist="38100" dir="2700000" rotWithShape="0">
                    <a:srgbClr val="000000">
                      <a:alpha val="43137"/>
                    </a:srgbClr>
                  </a:outerShdw>
                </a:effectLst>
              </a:rPr>
              <a:t>holid otanu mekhadash letiqva khaya,</a:t>
            </a:r>
          </a:p>
          <a:p>
            <a:pPr algn="l">
              <a:defRPr sz="1600" i="1"/>
            </a:pPr>
            <a:r>
              <a:rPr sz="1800">
                <a:solidFill>
                  <a:srgbClr val="A3FBFF"/>
                </a:solidFill>
                <a:effectLst>
                  <a:outerShdw blurRad="38100" dist="38100" dir="2700000" rotWithShape="0">
                    <a:srgbClr val="000000">
                      <a:alpha val="43137"/>
                    </a:srgbClr>
                  </a:outerShdw>
                </a:effectLst>
              </a:rPr>
              <a:t>bitkhiyat Yeshua HaMashiah</a:t>
            </a:r>
          </a:p>
          <a:p>
            <a:pPr algn="l">
              <a:defRPr sz="1600" i="1"/>
            </a:pPr>
            <a:r>
              <a:rPr sz="1800">
                <a:solidFill>
                  <a:srgbClr val="A3FBFF"/>
                </a:solidFill>
                <a:effectLst>
                  <a:outerShdw blurRad="38100" dist="38100" dir="2700000" rotWithShape="0">
                    <a:srgbClr val="000000">
                      <a:alpha val="43137"/>
                    </a:srgbClr>
                  </a:outerShdw>
                </a:effectLst>
              </a:rPr>
              <a:t>min hametim.</a:t>
            </a:r>
          </a:p>
        </p:txBody>
      </p:sp>
      <p:sp>
        <p:nvSpPr>
          <p:cNvPr id="235" name="Shape 235"/>
          <p:cNvSpPr/>
          <p:nvPr/>
        </p:nvSpPr>
        <p:spPr>
          <a:xfrm>
            <a:off x="1364852" y="3151441"/>
            <a:ext cx="7325894" cy="156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2400">
                <a:solidFill>
                  <a:srgbClr val="FFFFFF"/>
                </a:solidFill>
                <a:effectLst>
                  <a:outerShdw blurRad="38100" dist="38100" dir="2700000" rotWithShape="0">
                    <a:srgbClr val="000000">
                      <a:alpha val="80000"/>
                    </a:srgbClr>
                  </a:outerShdw>
                </a:effectLst>
              </a:defRPr>
            </a:pPr>
            <a:r>
              <a:t>Blessed be the God and Father of our Lord Jesus Christ! According to his great mercy,</a:t>
            </a:r>
          </a:p>
          <a:p>
            <a:pPr algn="r">
              <a:defRPr sz="2400">
                <a:solidFill>
                  <a:srgbClr val="FFFFFF"/>
                </a:solidFill>
                <a:effectLst>
                  <a:outerShdw blurRad="38100" dist="38100" dir="2700000" rotWithShape="0">
                    <a:srgbClr val="000000">
                      <a:alpha val="80000"/>
                    </a:srgbClr>
                  </a:outerShdw>
                </a:effectLst>
              </a:defRPr>
            </a:pPr>
            <a:r>
              <a:t>he has caused us to be born again to a living hope</a:t>
            </a:r>
          </a:p>
          <a:p>
            <a:pPr algn="r">
              <a:defRPr sz="2400">
                <a:solidFill>
                  <a:srgbClr val="FFFFFF"/>
                </a:solidFill>
                <a:effectLst>
                  <a:outerShdw blurRad="38100" dist="38100" dir="2700000" rotWithShape="0">
                    <a:srgbClr val="000000">
                      <a:alpha val="80000"/>
                    </a:srgbClr>
                  </a:outerShdw>
                </a:effectLst>
              </a:defRPr>
            </a:pPr>
            <a:r>
              <a:t>through the resurrection of Jesus Christ from the dead.</a:t>
            </a:r>
          </a:p>
        </p:txBody>
      </p:sp>
      <p:sp>
        <p:nvSpPr>
          <p:cNvPr id="236" name="Shape 236"/>
          <p:cNvSpPr/>
          <p:nvPr/>
        </p:nvSpPr>
        <p:spPr>
          <a:xfrm>
            <a:off x="457199" y="116631"/>
            <a:ext cx="8229601" cy="8925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1600"/>
            </a:pPr>
            <a:r>
              <a:rPr sz="5200" dirty="0">
                <a:solidFill>
                  <a:srgbClr val="FFFB04"/>
                </a:solidFill>
                <a:effectLst>
                  <a:outerShdw blurRad="38100" dist="38100" dir="2700000" rotWithShape="0">
                    <a:srgbClr val="000000">
                      <a:alpha val="43137"/>
                    </a:srgbClr>
                  </a:outerShdw>
                </a:effectLst>
                <a:latin typeface="Vusillus"/>
                <a:ea typeface="Vusillus"/>
                <a:cs typeface="Vusillus"/>
                <a:sym typeface="Vusillus"/>
              </a:rPr>
              <a:t>  </a:t>
            </a:r>
            <a:r>
              <a:rPr sz="3800" dirty="0">
                <a:solidFill>
                  <a:srgbClr val="FFFB04"/>
                </a:solidFill>
                <a:effectLst>
                  <a:outerShdw blurRad="38100" dist="38100" dir="2700000" rotWithShape="0">
                    <a:srgbClr val="000000">
                      <a:alpha val="43137"/>
                    </a:srgbClr>
                  </a:outerShdw>
                </a:effectLst>
              </a:rPr>
              <a:t>Blessing - </a:t>
            </a:r>
            <a:r>
              <a:rPr sz="2800" dirty="0">
                <a:solidFill>
                  <a:srgbClr val="FFFB04"/>
                </a:solidFill>
                <a:effectLst>
                  <a:outerShdw blurRad="38100" dist="38100" dir="2700000" rotWithShape="0">
                    <a:srgbClr val="000000">
                      <a:alpha val="43137"/>
                    </a:srgbClr>
                  </a:outerShdw>
                </a:effectLst>
              </a:rPr>
              <a:t>1 Peter 1.3</a:t>
            </a:r>
            <a:r>
              <a:rPr sz="5200" dirty="0">
                <a:solidFill>
                  <a:srgbClr val="FFFB04"/>
                </a:solidFill>
                <a:effectLst>
                  <a:outerShdw blurRad="38100" dist="38100" dir="2700000" rotWithShape="0">
                    <a:srgbClr val="000000">
                      <a:alpha val="43137"/>
                    </a:srgbClr>
                  </a:outerShdw>
                </a:effectLst>
                <a:latin typeface="Arial"/>
                <a:ea typeface="Arial"/>
                <a:cs typeface="Arial"/>
                <a:sym typeface="Arial"/>
              </a:rPr>
              <a:t> -</a:t>
            </a:r>
            <a:r>
              <a:rPr sz="5200" dirty="0">
                <a:solidFill>
                  <a:srgbClr val="FFFB04"/>
                </a:solidFill>
                <a:effectLst>
                  <a:outerShdw blurRad="38100" dist="38100" dir="2700000" rotWithShape="0">
                    <a:srgbClr val="000000">
                      <a:alpha val="43137"/>
                    </a:srgbClr>
                  </a:outerShdw>
                </a:effectLst>
                <a:latin typeface="Vusillus"/>
                <a:ea typeface="Vusillus"/>
                <a:cs typeface="Vusillus"/>
                <a:sym typeface="Vusillus"/>
              </a:rPr>
              <a:t> </a:t>
            </a:r>
            <a:r>
              <a:rPr sz="5200" dirty="0">
                <a:solidFill>
                  <a:srgbClr val="FFFB04"/>
                </a:solidFill>
                <a:effectLst>
                  <a:outerShdw blurRad="38100" dist="38100" dir="2700000" rotWithShape="0">
                    <a:srgbClr val="000000">
                      <a:alpha val="43137"/>
                    </a:srgbClr>
                  </a:outerShdw>
                </a:effectLst>
                <a:latin typeface="Times New Roman"/>
                <a:ea typeface="Times New Roman"/>
                <a:cs typeface="Times New Roman"/>
                <a:sym typeface="Times New Roman"/>
              </a:rPr>
              <a:t>בָּרְכוּ</a:t>
            </a:r>
          </a:p>
        </p:txBody>
      </p:sp>
      <p:sp>
        <p:nvSpPr>
          <p:cNvPr id="237" name="Shape 237"/>
          <p:cNvSpPr/>
          <p:nvPr/>
        </p:nvSpPr>
        <p:spPr>
          <a:xfrm>
            <a:off x="230436" y="697111"/>
            <a:ext cx="2947393"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 and Qahal</a:t>
            </a:r>
          </a:p>
        </p:txBody>
      </p:sp>
      <p:sp>
        <p:nvSpPr>
          <p:cNvPr id="238" name="Shape 238"/>
          <p:cNvSpPr/>
          <p:nvPr/>
        </p:nvSpPr>
        <p:spPr>
          <a:xfrm>
            <a:off x="5691435" y="2830710"/>
            <a:ext cx="2947393"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 and Qahal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33"/>
                                        </p:tgtEl>
                                        <p:attrNameLst>
                                          <p:attrName>style.visibility</p:attrName>
                                        </p:attrNameLst>
                                      </p:cBhvr>
                                      <p:to>
                                        <p:strVal val="visible"/>
                                      </p:to>
                                    </p:set>
                                    <p:animEffect transition="in" filter="dissolve">
                                      <p:cBhvr>
                                        <p:cTn id="7" dur="1000"/>
                                        <p:tgtEl>
                                          <p:spTgt spid="233"/>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34"/>
                                        </p:tgtEl>
                                        <p:attrNameLst>
                                          <p:attrName>style.visibility</p:attrName>
                                        </p:attrNameLst>
                                      </p:cBhvr>
                                      <p:to>
                                        <p:strVal val="visible"/>
                                      </p:to>
                                    </p:set>
                                    <p:animEffect transition="in" filter="dissolve">
                                      <p:cBhvr>
                                        <p:cTn id="11" dur="1000"/>
                                        <p:tgtEl>
                                          <p:spTgt spid="234"/>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235"/>
                                        </p:tgtEl>
                                        <p:attrNameLst>
                                          <p:attrName>style.visibility</p:attrName>
                                        </p:attrNameLst>
                                      </p:cBhvr>
                                      <p:to>
                                        <p:strVal val="visible"/>
                                      </p:to>
                                    </p:set>
                                    <p:animEffect transition="in" filter="dissolve">
                                      <p:cBhvr>
                                        <p:cTn id="15" dur="1000"/>
                                        <p:tgtEl>
                                          <p:spTgt spid="235"/>
                                        </p:tgtEl>
                                      </p:cBhvr>
                                    </p:animEffect>
                                  </p:childTnLst>
                                </p:cTn>
                              </p:par>
                            </p:childTnLst>
                          </p:cTn>
                        </p:par>
                        <p:par>
                          <p:cTn id="16" fill="hold">
                            <p:stCondLst>
                              <p:cond delay="3000"/>
                            </p:stCondLst>
                            <p:childTnLst>
                              <p:par>
                                <p:cTn id="17" presetID="9" presetClass="entr" fill="hold" grpId="4" nodeType="afterEffect">
                                  <p:stCondLst>
                                    <p:cond delay="0"/>
                                  </p:stCondLst>
                                  <p:iterate>
                                    <p:tmAbs val="0"/>
                                  </p:iterate>
                                  <p:childTnLst>
                                    <p:set>
                                      <p:cBhvr>
                                        <p:cTn id="18" fill="hold"/>
                                        <p:tgtEl>
                                          <p:spTgt spid="237"/>
                                        </p:tgtEl>
                                        <p:attrNameLst>
                                          <p:attrName>style.visibility</p:attrName>
                                        </p:attrNameLst>
                                      </p:cBhvr>
                                      <p:to>
                                        <p:strVal val="visible"/>
                                      </p:to>
                                    </p:set>
                                    <p:animEffect transition="in" filter="dissolve">
                                      <p:cBhvr>
                                        <p:cTn id="19" dur="1000"/>
                                        <p:tgtEl>
                                          <p:spTgt spid="237"/>
                                        </p:tgtEl>
                                      </p:cBhvr>
                                    </p:animEffect>
                                  </p:childTnLst>
                                </p:cTn>
                              </p:par>
                            </p:childTnLst>
                          </p:cTn>
                        </p:par>
                        <p:par>
                          <p:cTn id="20" fill="hold">
                            <p:stCondLst>
                              <p:cond delay="0"/>
                            </p:stCondLst>
                            <p:childTnLst>
                              <p:par>
                                <p:cTn id="21" presetID="35" presetClass="emph" presetSubtype="0" repeatCount="6000" fill="hold" grpId="5" nodeType="afterEffect">
                                  <p:stCondLst>
                                    <p:cond delay="0"/>
                                  </p:stCondLst>
                                  <p:childTnLst>
                                    <p:anim calcmode="discrete" valueType="str">
                                      <p:cBhvr>
                                        <p:cTn id="22" dur="4000" fill="hold"/>
                                        <p:tgtEl>
                                          <p:spTgt spid="237"/>
                                        </p:tgtEl>
                                        <p:attrNameLst>
                                          <p:attrName>style.visibility</p:attrName>
                                        </p:attrNameLst>
                                      </p:cBhvr>
                                      <p:tavLst>
                                        <p:tav tm="0">
                                          <p:val>
                                            <p:strVal val="hidden"/>
                                          </p:val>
                                        </p:tav>
                                        <p:tav tm="50000">
                                          <p:val>
                                            <p:strVal val="visible"/>
                                          </p:val>
                                        </p:tav>
                                      </p:tavLst>
                                    </p:anim>
                                  </p:childTnLst>
                                </p:cTn>
                              </p:par>
                            </p:childTnLst>
                          </p:cTn>
                        </p:par>
                        <p:par>
                          <p:cTn id="23" fill="hold">
                            <p:stCondLst>
                              <p:cond delay="4000"/>
                            </p:stCondLst>
                            <p:childTnLst>
                              <p:par>
                                <p:cTn id="24" presetID="9" presetClass="entr" fill="hold" grpId="6" nodeType="afterEffect">
                                  <p:stCondLst>
                                    <p:cond delay="0"/>
                                  </p:stCondLst>
                                  <p:iterate>
                                    <p:tmAbs val="0"/>
                                  </p:iterate>
                                  <p:childTnLst>
                                    <p:set>
                                      <p:cBhvr>
                                        <p:cTn id="25" fill="hold"/>
                                        <p:tgtEl>
                                          <p:spTgt spid="238"/>
                                        </p:tgtEl>
                                        <p:attrNameLst>
                                          <p:attrName>style.visibility</p:attrName>
                                        </p:attrNameLst>
                                      </p:cBhvr>
                                      <p:to>
                                        <p:strVal val="visible"/>
                                      </p:to>
                                    </p:set>
                                    <p:animEffect transition="in" filter="dissolve">
                                      <p:cBhvr>
                                        <p:cTn id="26" dur="1000"/>
                                        <p:tgtEl>
                                          <p:spTgt spid="238"/>
                                        </p:tgtEl>
                                      </p:cBhvr>
                                    </p:animEffect>
                                  </p:childTnLst>
                                </p:cTn>
                              </p:par>
                            </p:childTnLst>
                          </p:cTn>
                        </p:par>
                        <p:par>
                          <p:cTn id="27" fill="hold">
                            <p:stCondLst>
                              <p:cond delay="0"/>
                            </p:stCondLst>
                            <p:childTnLst>
                              <p:par>
                                <p:cTn id="28" presetID="35" presetClass="emph" presetSubtype="0" repeatCount="6000" fill="hold" grpId="7" nodeType="afterEffect">
                                  <p:stCondLst>
                                    <p:cond delay="0"/>
                                  </p:stCondLst>
                                  <p:childTnLst>
                                    <p:anim calcmode="discrete" valueType="str">
                                      <p:cBhvr>
                                        <p:cTn id="29" dur="4000" fill="hold"/>
                                        <p:tgtEl>
                                          <p:spTgt spid="23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1" animBg="1" advAuto="0"/>
      <p:bldP spid="234" grpId="2" animBg="1" advAuto="0"/>
      <p:bldP spid="235" grpId="3" animBg="1" advAuto="0"/>
      <p:bldP spid="237" grpId="4" animBg="1" advAuto="0"/>
      <p:bldP spid="237" grpId="5" animBg="1" advAuto="0"/>
      <p:bldP spid="238" grpId="6" animBg="1" advAuto="0"/>
      <p:bldP spid="238" grpId="7"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14</a:t>
            </a:fld>
            <a:endParaRPr sz="900">
              <a:solidFill>
                <a:srgbClr val="595959"/>
              </a:solidFill>
            </a:endParaRPr>
          </a:p>
        </p:txBody>
      </p:sp>
      <p:sp>
        <p:nvSpPr>
          <p:cNvPr id="241" name="Shape 241"/>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242" name="Shape 242"/>
          <p:cNvSpPr/>
          <p:nvPr/>
        </p:nvSpPr>
        <p:spPr>
          <a:xfrm>
            <a:off x="457200" y="116632"/>
            <a:ext cx="8229600" cy="881151"/>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a:r>
              <a:rPr sz="54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effectLst>
                  <a:outerShdw blurRad="38100" dist="38100" dir="2700000" rotWithShape="0">
                    <a:srgbClr val="000000">
                      <a:alpha val="43137"/>
                    </a:srgbClr>
                  </a:outerShdw>
                </a:effectLst>
              </a:rPr>
              <a:t>Shema Israel</a:t>
            </a:r>
            <a:r>
              <a:rPr sz="5400">
                <a:solidFill>
                  <a:srgbClr val="FFFF00"/>
                </a:solidFill>
                <a:effectLst>
                  <a:outerShdw blurRad="38100" dist="38100" dir="2700000" rotWithShape="0">
                    <a:srgbClr val="000000">
                      <a:alpha val="43137"/>
                    </a:srgbClr>
                  </a:outerShdw>
                </a:effectLst>
                <a:latin typeface="Arial"/>
                <a:ea typeface="Arial"/>
                <a:cs typeface="Arial"/>
                <a:sym typeface="Arial"/>
              </a:rPr>
              <a:t> -</a:t>
            </a:r>
            <a:r>
              <a:rPr sz="5400">
                <a:solidFill>
                  <a:srgbClr val="FFFF00"/>
                </a:solidFill>
                <a:effectLst>
                  <a:outerShdw blurRad="38100" dist="38100" dir="2700000" rotWithShape="0">
                    <a:srgbClr val="000000">
                      <a:alpha val="43137"/>
                    </a:srgbClr>
                  </a:outerShdw>
                </a:effectLst>
                <a:latin typeface="Vusillus"/>
                <a:ea typeface="Vusillus"/>
                <a:cs typeface="Vusillus"/>
                <a:sym typeface="Vusillus"/>
              </a:rPr>
              <a:t> שְׁמַע יִשְׂרָאֵל</a:t>
            </a:r>
          </a:p>
        </p:txBody>
      </p:sp>
      <p:sp>
        <p:nvSpPr>
          <p:cNvPr id="243" name="Shape 243"/>
          <p:cNvSpPr/>
          <p:nvPr/>
        </p:nvSpPr>
        <p:spPr>
          <a:xfrm>
            <a:off x="2843807" y="1629373"/>
            <a:ext cx="5832651" cy="4290575"/>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rtl="1">
              <a:defRPr/>
            </a:pPr>
            <a:r>
              <a:rPr sz="32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rPr>
              <a:t>שְׁמַ</a:t>
            </a:r>
            <a:r>
              <a:rPr sz="40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rPr>
              <a:t>ע</a:t>
            </a:r>
            <a:r>
              <a:rPr sz="32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rPr>
              <a:t> יִשְׂרָאֵל יְהוָה אֱלֹהֵינוּ יְהוָה אֶחָ</a:t>
            </a:r>
            <a:r>
              <a:rPr sz="40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rPr>
              <a:t>ד</a:t>
            </a:r>
            <a:endParaRPr sz="32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endParaRPr>
          </a:p>
          <a:p>
            <a:pPr algn="r" rtl="1">
              <a:defRPr sz="2300"/>
            </a:pPr>
            <a:r>
              <a:rPr>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בָרוּךְ שֶׁם כְּבוֹד מַלְכוּתוֹ לְעוֹלָם וָעֶד ׃</a:t>
            </a:r>
            <a:endParaRPr sz="24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endParaRPr>
          </a:p>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וְאָהַבְתָּ אֵת יְהוָה הֱלֹהֶיךָ בְּכָל־לְבָבְךָ וּבְכָל־נַפְשְׁךָ וּבְכָל־מְאֹדֶךָ׃ וְהָיוּ הַדְּבָרִים הָהֵלֶּה אֲשֶׁר אָנֹכִי מְצַוְּךָ הַיּוֹם עַל־לְבָבֶךָ׃ וְשִׁנַּנְתָּם לְבָנֶיךָ וְדִבַּרְתָּ בָּם בְּשִׁבְתְּךָ בְּבֵיתֶךָ וּבְלֶכְתְּךָ בַדֶּרֶךְ וּבְשָׁכְבְּךָ וּבְקוּמֶךָ׃ וּקְשַׁרְתָּם לְאוֹת עַל־יָדֶךָ וְהָיוּ לְטֹטָפֹת בֵּין עֵינֶיךָ׃ וּכְתַבְתָּם עַל־מְזוּזֹת בֵּיתֱךָ וּבִשְׁעָרֶיךָ׃</a:t>
            </a:r>
          </a:p>
        </p:txBody>
      </p:sp>
      <p:sp>
        <p:nvSpPr>
          <p:cNvPr id="244" name="Shape 244"/>
          <p:cNvSpPr/>
          <p:nvPr/>
        </p:nvSpPr>
        <p:spPr>
          <a:xfrm>
            <a:off x="3563887" y="951136"/>
            <a:ext cx="5040563" cy="7772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a:defRPr sz="2200"/>
            </a:pPr>
            <a:r>
              <a:rPr b="1" i="1">
                <a:solidFill>
                  <a:srgbClr val="FFC000"/>
                </a:solidFill>
                <a:effectLst>
                  <a:outerShdw blurRad="38100" dist="38100" dir="2700000" rotWithShape="0">
                    <a:srgbClr val="000000">
                      <a:alpha val="43137"/>
                    </a:srgbClr>
                  </a:outerShdw>
                </a:effectLst>
              </a:rPr>
              <a:t>Qahal covers the eyes and sings</a:t>
            </a:r>
          </a:p>
          <a:p>
            <a:pPr algn="r">
              <a:defRPr sz="2200"/>
            </a:pPr>
            <a:r>
              <a:rPr b="1" i="1">
                <a:solidFill>
                  <a:srgbClr val="FFC000"/>
                </a:solidFill>
                <a:effectLst>
                  <a:outerShdw blurRad="38100" dist="38100" dir="2700000" rotWithShape="0">
                    <a:srgbClr val="000000">
                      <a:alpha val="43137"/>
                    </a:srgbClr>
                  </a:outerShdw>
                </a:effectLst>
              </a:rPr>
              <a:t>the first two verses</a:t>
            </a:r>
          </a:p>
        </p:txBody>
      </p:sp>
      <p:sp>
        <p:nvSpPr>
          <p:cNvPr id="245" name="Shape 245"/>
          <p:cNvSpPr/>
          <p:nvPr/>
        </p:nvSpPr>
        <p:spPr>
          <a:xfrm>
            <a:off x="207884" y="954007"/>
            <a:ext cx="3198925" cy="50190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i="1"/>
            </a:pPr>
            <a:r>
              <a:rPr>
                <a:solidFill>
                  <a:srgbClr val="00CCFF"/>
                </a:solidFill>
                <a:effectLst>
                  <a:outerShdw blurRad="38100" dist="38100" dir="2700000" rotWithShape="0">
                    <a:srgbClr val="000000">
                      <a:alpha val="43137"/>
                    </a:srgbClr>
                  </a:outerShdw>
                </a:effectLst>
              </a:rPr>
              <a:t>Shema Israel, Adonaï Elohenou, Adonaï Ekhad.</a:t>
            </a:r>
          </a:p>
          <a:p>
            <a:pPr algn="l">
              <a:defRPr sz="1500" i="1"/>
            </a:pPr>
            <a:r>
              <a:rPr>
                <a:solidFill>
                  <a:srgbClr val="A3FBFF"/>
                </a:solidFill>
                <a:effectLst>
                  <a:outerShdw blurRad="38100" dist="38100" dir="2700000" rotWithShape="0">
                    <a:srgbClr val="000000">
                      <a:alpha val="43137"/>
                    </a:srgbClr>
                  </a:outerShdw>
                </a:effectLst>
              </a:rPr>
              <a:t>Baroukh shem kevod malkhouto leolam vaed.</a:t>
            </a:r>
          </a:p>
          <a:p>
            <a:pPr algn="l">
              <a:defRPr i="1"/>
            </a:pPr>
            <a:r>
              <a:rPr>
                <a:solidFill>
                  <a:srgbClr val="A3FBFF"/>
                </a:solidFill>
                <a:effectLst>
                  <a:outerShdw blurRad="38100" dist="38100" dir="2700000" rotWithShape="0">
                    <a:srgbClr val="000000">
                      <a:alpha val="43137"/>
                    </a:srgbClr>
                  </a:outerShdw>
                </a:effectLst>
              </a:rPr>
              <a:t>Veahavta et Adonaï helohekha, bekhol-levavekha ouvkhol-nafshekha ouvkhol-meodekha. Vehayou hadevarim hahele asher anokhi metsavekha hayom al-levavekha. Veshinantam levanekha, vedibarta bam,</a:t>
            </a:r>
          </a:p>
          <a:p>
            <a:pPr algn="l">
              <a:defRPr i="1"/>
            </a:pPr>
            <a:r>
              <a:rPr>
                <a:solidFill>
                  <a:srgbClr val="A3FBFF"/>
                </a:solidFill>
                <a:effectLst>
                  <a:outerShdw blurRad="38100" dist="38100" dir="2700000" rotWithShape="0">
                    <a:srgbClr val="000000">
                      <a:alpha val="43137"/>
                    </a:srgbClr>
                  </a:outerShdw>
                </a:effectLst>
              </a:rPr>
              <a:t>beshivtekha beveïtekha, ouvlekhtekha vaderekh, ouvshokhbekha ouvkoumekha.</a:t>
            </a:r>
          </a:p>
          <a:p>
            <a:pPr algn="l">
              <a:defRPr i="1"/>
            </a:pPr>
            <a:r>
              <a:rPr>
                <a:solidFill>
                  <a:srgbClr val="A3FBFF"/>
                </a:solidFill>
                <a:effectLst>
                  <a:outerShdw blurRad="38100" dist="38100" dir="2700000" rotWithShape="0">
                    <a:srgbClr val="000000">
                      <a:alpha val="43137"/>
                    </a:srgbClr>
                  </a:outerShdw>
                </a:effectLst>
              </a:rPr>
              <a:t>Oukshartam leot al-yadekha, vehayou letotafot beïn eïnekha.</a:t>
            </a:r>
          </a:p>
          <a:p>
            <a:pPr algn="l">
              <a:defRPr i="1"/>
            </a:pPr>
            <a:r>
              <a:rPr>
                <a:solidFill>
                  <a:srgbClr val="A3FBFF"/>
                </a:solidFill>
                <a:effectLst>
                  <a:outerShdw blurRad="38100" dist="38100" dir="2700000" rotWithShape="0">
                    <a:srgbClr val="000000">
                      <a:alpha val="43137"/>
                    </a:srgbClr>
                  </a:outerShdw>
                </a:effectLst>
              </a:rPr>
              <a:t>Oukhtavtam al-mezouzot beïtekha ouvisharekha.</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44"/>
                                        </p:tgtEl>
                                        <p:attrNameLst>
                                          <p:attrName>style.visibility</p:attrName>
                                        </p:attrNameLst>
                                      </p:cBhvr>
                                      <p:to>
                                        <p:strVal val="visible"/>
                                      </p:to>
                                    </p:set>
                                    <p:animEffect transition="in" filter="dissolve">
                                      <p:cBhvr>
                                        <p:cTn id="7" dur="1000"/>
                                        <p:tgtEl>
                                          <p:spTgt spid="244"/>
                                        </p:tgtEl>
                                      </p:cBhvr>
                                    </p:animEffect>
                                  </p:childTnLst>
                                </p:cTn>
                              </p:par>
                            </p:childTnLst>
                          </p:cTn>
                        </p:par>
                        <p:par>
                          <p:cTn id="8" fill="hold">
                            <p:stCondLst>
                              <p:cond delay="0"/>
                            </p:stCondLst>
                            <p:childTnLst>
                              <p:par>
                                <p:cTn id="9" presetID="35" presetClass="emph" presetSubtype="0" repeatCount="4000" fill="hold" grpId="2" nodeType="afterEffect">
                                  <p:stCondLst>
                                    <p:cond delay="0"/>
                                  </p:stCondLst>
                                  <p:childTnLst>
                                    <p:anim calcmode="discrete" valueType="str">
                                      <p:cBhvr>
                                        <p:cTn id="10" dur="3000" fill="hold"/>
                                        <p:tgtEl>
                                          <p:spTgt spid="244"/>
                                        </p:tgtEl>
                                        <p:attrNameLst>
                                          <p:attrName>style.visibility</p:attrName>
                                        </p:attrNameLst>
                                      </p:cBhvr>
                                      <p:tavLst>
                                        <p:tav tm="0">
                                          <p:val>
                                            <p:strVal val="hidden"/>
                                          </p:val>
                                        </p:tav>
                                        <p:tav tm="50000">
                                          <p:val>
                                            <p:strVal val="visible"/>
                                          </p:val>
                                        </p:tav>
                                      </p:tavLst>
                                    </p:anim>
                                  </p:childTnLst>
                                </p:cTn>
                              </p:par>
                            </p:childTnLst>
                          </p:cTn>
                        </p:par>
                        <p:par>
                          <p:cTn id="11" fill="hold">
                            <p:stCondLst>
                              <p:cond delay="3000"/>
                            </p:stCondLst>
                            <p:childTnLst>
                              <p:par>
                                <p:cTn id="12" presetID="9" presetClass="entr" fill="hold" grpId="3" nodeType="afterEffect">
                                  <p:stCondLst>
                                    <p:cond delay="0"/>
                                  </p:stCondLst>
                                  <p:iterate>
                                    <p:tmAbs val="0"/>
                                  </p:iterate>
                                  <p:childTnLst>
                                    <p:set>
                                      <p:cBhvr>
                                        <p:cTn id="13" fill="hold"/>
                                        <p:tgtEl>
                                          <p:spTgt spid="243"/>
                                        </p:tgtEl>
                                        <p:attrNameLst>
                                          <p:attrName>style.visibility</p:attrName>
                                        </p:attrNameLst>
                                      </p:cBhvr>
                                      <p:to>
                                        <p:strVal val="visible"/>
                                      </p:to>
                                    </p:set>
                                    <p:animEffect transition="in" filter="dissolve">
                                      <p:cBhvr>
                                        <p:cTn id="14" dur="1000"/>
                                        <p:tgtEl>
                                          <p:spTgt spid="243"/>
                                        </p:tgtEl>
                                      </p:cBhvr>
                                    </p:animEffect>
                                  </p:childTnLst>
                                </p:cTn>
                              </p:par>
                            </p:childTnLst>
                          </p:cTn>
                        </p:par>
                        <p:par>
                          <p:cTn id="15" fill="hold">
                            <p:stCondLst>
                              <p:cond delay="4000"/>
                            </p:stCondLst>
                            <p:childTnLst>
                              <p:par>
                                <p:cTn id="16" presetID="9" presetClass="entr" fill="hold" grpId="4" nodeType="afterEffect">
                                  <p:stCondLst>
                                    <p:cond delay="0"/>
                                  </p:stCondLst>
                                  <p:iterate>
                                    <p:tmAbs val="0"/>
                                  </p:iterate>
                                  <p:childTnLst>
                                    <p:set>
                                      <p:cBhvr>
                                        <p:cTn id="17" fill="hold"/>
                                        <p:tgtEl>
                                          <p:spTgt spid="245"/>
                                        </p:tgtEl>
                                        <p:attrNameLst>
                                          <p:attrName>style.visibility</p:attrName>
                                        </p:attrNameLst>
                                      </p:cBhvr>
                                      <p:to>
                                        <p:strVal val="visible"/>
                                      </p:to>
                                    </p:set>
                                    <p:animEffect transition="in" filter="dissolve">
                                      <p:cBhvr>
                                        <p:cTn id="18"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3" animBg="1" advAuto="0"/>
      <p:bldP spid="244" grpId="1" animBg="1" advAuto="0"/>
      <p:bldP spid="244" grpId="2" animBg="1" advAuto="0"/>
      <p:bldP spid="245" grpId="4"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15</a:t>
            </a:fld>
            <a:endParaRPr sz="900">
              <a:solidFill>
                <a:srgbClr val="595959"/>
              </a:solidFill>
            </a:endParaRPr>
          </a:p>
        </p:txBody>
      </p:sp>
      <p:sp>
        <p:nvSpPr>
          <p:cNvPr id="248" name="Shape 248"/>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249" name="Shape 249"/>
          <p:cNvSpPr/>
          <p:nvPr/>
        </p:nvSpPr>
        <p:spPr>
          <a:xfrm>
            <a:off x="395535" y="404663"/>
            <a:ext cx="8280921" cy="44475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a:defRPr sz="2000" i="1">
                <a:solidFill>
                  <a:srgbClr val="FFFFFF"/>
                </a:solidFill>
              </a:defRPr>
            </a:pPr>
            <a:r>
              <a:t>Hear, O Israel: The LORD is our God, the LORD is one.</a:t>
            </a:r>
          </a:p>
          <a:p>
            <a:pPr algn="r">
              <a:defRPr sz="2000" i="1">
                <a:solidFill>
                  <a:srgbClr val="FFFFFF"/>
                </a:solidFill>
              </a:defRPr>
            </a:pPr>
            <a:r>
              <a:t>You shall love the LORD your God with all your heart, and with all your soul, and with all your might. Keep these words that I am commanding you today in your heart. Recite them to your children and talk about them when you are at home and when you are away, when you lie down and when you rise. Bind them as a sign on your hand, fix them as an emblem on your forehead, and write them on the doorposts of your house and on your gates. </a:t>
            </a:r>
            <a:r>
              <a:rPr>
                <a:effectLst>
                  <a:outerShdw blurRad="38100" dist="38100" dir="2700000" rotWithShape="0">
                    <a:srgbClr val="000000">
                      <a:alpha val="43137"/>
                    </a:srgbClr>
                  </a:outerShdw>
                </a:effectLst>
              </a:rPr>
              <a:t>(Deuteronomy 6.6-9)</a:t>
            </a:r>
          </a:p>
          <a:p>
            <a:pPr>
              <a:defRPr sz="2000"/>
            </a:pPr>
            <a:endParaRPr>
              <a:solidFill>
                <a:srgbClr val="FFFFFF"/>
              </a:solidFill>
              <a:effectLst>
                <a:outerShdw blurRad="38100" dist="38100" dir="2700000" rotWithShape="0">
                  <a:srgbClr val="000000">
                    <a:alpha val="43137"/>
                  </a:srgbClr>
                </a:outerShdw>
              </a:effectLst>
            </a:endParaRPr>
          </a:p>
          <a:p>
            <a:r>
              <a:rPr>
                <a:solidFill>
                  <a:srgbClr val="FFFFFF"/>
                </a:solidFill>
                <a:effectLst>
                  <a:outerShdw blurRad="38100" dist="38100" dir="2700000" rotWithShape="0">
                    <a:srgbClr val="000000">
                      <a:alpha val="43137"/>
                    </a:srgbClr>
                  </a:outerShdw>
                </a:effectLst>
              </a:rPr>
              <a:t> </a:t>
            </a:r>
            <a:endParaRPr>
              <a:solidFill>
                <a:srgbClr val="FFFFFF"/>
              </a:solidFill>
              <a:effectLst>
                <a:outerShdw blurRad="38100" dist="38100" dir="2700000" rotWithShape="0">
                  <a:srgbClr val="000000">
                    <a:alpha val="43137"/>
                  </a:srgbClr>
                </a:outerShdw>
              </a:effectLst>
              <a:latin typeface="Vusillus"/>
              <a:ea typeface="Vusillus"/>
              <a:cs typeface="Vusillus"/>
              <a:sym typeface="Vusillus"/>
            </a:endParaRPr>
          </a:p>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וְאָהַבְתָּ לְרֵעֲךָ כָּמוֹךָ׃</a:t>
            </a:r>
          </a:p>
          <a:p>
            <a:endParaRPr>
              <a:solidFill>
                <a:srgbClr val="FFFFFF"/>
              </a:solidFill>
              <a:effectLst>
                <a:outerShdw blurRad="38100" dist="38100" dir="2700000" rotWithShape="0">
                  <a:srgbClr val="000000">
                    <a:alpha val="43137"/>
                  </a:srgbClr>
                </a:outerShdw>
              </a:effectLst>
            </a:endParaRPr>
          </a:p>
          <a:p>
            <a:pPr algn="r">
              <a:defRPr sz="2000"/>
            </a:pPr>
            <a:r>
              <a:rPr i="1">
                <a:solidFill>
                  <a:srgbClr val="D9D9D9"/>
                </a:solidFill>
                <a:effectLst>
                  <a:outerShdw blurRad="38100" dist="38100" dir="2700000" rotWithShape="0">
                    <a:srgbClr val="000000">
                      <a:alpha val="43137"/>
                    </a:srgbClr>
                  </a:outerShdw>
                </a:effectLst>
              </a:rPr>
              <a:t>but you shall love your neighbor as yourself</a:t>
            </a:r>
          </a:p>
          <a:p>
            <a:pPr algn="r">
              <a:defRPr sz="2000"/>
            </a:pPr>
            <a:r>
              <a:rPr i="1">
                <a:solidFill>
                  <a:srgbClr val="D9D9D9"/>
                </a:solidFill>
                <a:effectLst>
                  <a:outerShdw blurRad="38100" dist="38100" dir="2700000" rotWithShape="0">
                    <a:srgbClr val="000000">
                      <a:alpha val="43137"/>
                    </a:srgbClr>
                  </a:outerShdw>
                </a:effectLst>
              </a:rPr>
              <a:t>(Leviticus 19.18)</a:t>
            </a:r>
          </a:p>
          <a:p>
            <a:r>
              <a:rPr>
                <a:solidFill>
                  <a:srgbClr val="FFFFFF"/>
                </a:solidFill>
                <a:effectLst>
                  <a:outerShdw blurRad="38100" dist="38100" dir="2700000" rotWithShape="0">
                    <a:srgbClr val="000000">
                      <a:alpha val="43137"/>
                    </a:srgbClr>
                  </a:outerShdw>
                </a:effectLst>
              </a:rPr>
              <a:t> </a:t>
            </a:r>
          </a:p>
        </p:txBody>
      </p:sp>
      <p:sp>
        <p:nvSpPr>
          <p:cNvPr id="250" name="Shape 250"/>
          <p:cNvSpPr/>
          <p:nvPr/>
        </p:nvSpPr>
        <p:spPr>
          <a:xfrm>
            <a:off x="2089650" y="3211643"/>
            <a:ext cx="2708371" cy="3708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A3FBFF"/>
                </a:solidFill>
                <a:effectLst>
                  <a:outerShdw blurRad="38100" dist="38100" dir="2700000" rotWithShape="0">
                    <a:srgbClr val="000000">
                      <a:alpha val="43137"/>
                    </a:srgbClr>
                  </a:outerShdw>
                </a:effectLst>
              </a:defRPr>
            </a:lvl1pPr>
          </a:lstStyle>
          <a:p>
            <a:pPr>
              <a:defRPr>
                <a:solidFill>
                  <a:srgbClr val="000000"/>
                </a:solidFill>
                <a:effectLst/>
              </a:defRPr>
            </a:pPr>
            <a:r>
              <a:rPr>
                <a:solidFill>
                  <a:srgbClr val="A3FBFF"/>
                </a:solidFill>
                <a:effectLst>
                  <a:outerShdw blurRad="38100" dist="38100" dir="2700000" rotWithShape="0">
                    <a:srgbClr val="000000">
                      <a:alpha val="43137"/>
                    </a:srgbClr>
                  </a:outerShdw>
                </a:effectLst>
              </a:rPr>
              <a:t>Veahavta lereakha kamokha</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
        <p:nvSpPr>
          <p:cNvPr id="253" name="Shape 253"/>
          <p:cNvSpPr/>
          <p:nvPr/>
        </p:nvSpPr>
        <p:spPr>
          <a:xfrm>
            <a:off x="539749" y="1293812"/>
            <a:ext cx="8135940" cy="10156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a:solidFill>
                  <a:srgbClr val="FFFB04"/>
                </a:solidFill>
                <a:effectLst>
                  <a:outerShdw blurRad="38100" dist="38100" dir="2700000" rotWithShape="0">
                    <a:srgbClr val="000000">
                      <a:alpha val="43137"/>
                    </a:srgbClr>
                  </a:outerShdw>
                </a:effectLst>
                <a:latin typeface="Vusillus"/>
                <a:ea typeface="Vusillus"/>
                <a:cs typeface="Vusillus"/>
                <a:sym typeface="Vusillus"/>
              </a:rPr>
              <a:t>עמידה </a:t>
            </a:r>
            <a:r>
              <a:rPr sz="4600">
                <a:solidFill>
                  <a:srgbClr val="FFFB04"/>
                </a:solidFill>
              </a:rPr>
              <a:t>Amida</a:t>
            </a:r>
            <a:r>
              <a:rPr>
                <a:solidFill>
                  <a:srgbClr val="FFFB04"/>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17</a:t>
            </a:fld>
            <a:endParaRPr sz="900">
              <a:solidFill>
                <a:srgbClr val="595959"/>
              </a:solidFill>
            </a:endParaRPr>
          </a:p>
        </p:txBody>
      </p:sp>
      <p:sp>
        <p:nvSpPr>
          <p:cNvPr id="256" name="Shape 256"/>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257" name="Shape 257"/>
          <p:cNvSpPr/>
          <p:nvPr/>
        </p:nvSpPr>
        <p:spPr>
          <a:xfrm>
            <a:off x="395535" y="1420662"/>
            <a:ext cx="8352931" cy="11963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sz="2400">
                <a:solidFill>
                  <a:srgbClr val="FFFFFF"/>
                </a:solidFill>
              </a:defRPr>
            </a:pPr>
            <a:r>
              <a:t>Barukh Atta, Adonai Eloheïnu veEloheï avoteïnu veimoteïnu:</a:t>
            </a:r>
          </a:p>
          <a:p>
            <a:pPr algn="l">
              <a:defRPr sz="2400">
                <a:solidFill>
                  <a:srgbClr val="FFFFFF"/>
                </a:solidFill>
              </a:defRPr>
            </a:pPr>
            <a:r>
              <a:t>Eloheï Avraham veSara, Eloheï Yitskhaq veRivka, veEloheï Yaakov veRakhel veLea;</a:t>
            </a:r>
          </a:p>
        </p:txBody>
      </p:sp>
      <p:sp>
        <p:nvSpPr>
          <p:cNvPr id="258" name="Shape 258"/>
          <p:cNvSpPr/>
          <p:nvPr/>
        </p:nvSpPr>
        <p:spPr>
          <a:xfrm>
            <a:off x="457200" y="116632"/>
            <a:ext cx="8229600" cy="881151"/>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a:r>
              <a:rPr sz="54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effectLst>
                  <a:outerShdw blurRad="38100" dist="38100" dir="2700000" rotWithShape="0">
                    <a:srgbClr val="000000">
                      <a:alpha val="43137"/>
                    </a:srgbClr>
                  </a:outerShdw>
                </a:effectLst>
              </a:rPr>
              <a:t>Amida</a:t>
            </a:r>
            <a:r>
              <a:rPr sz="5400">
                <a:solidFill>
                  <a:srgbClr val="FFFF00"/>
                </a:solidFill>
                <a:effectLst>
                  <a:outerShdw blurRad="38100" dist="38100" dir="2700000" rotWithShape="0">
                    <a:srgbClr val="000000">
                      <a:alpha val="43137"/>
                    </a:srgbClr>
                  </a:outerShdw>
                </a:effectLst>
                <a:latin typeface="Arial"/>
                <a:ea typeface="Arial"/>
                <a:cs typeface="Arial"/>
                <a:sym typeface="Arial"/>
              </a:rPr>
              <a:t> -</a:t>
            </a:r>
            <a:r>
              <a:rPr sz="5400">
                <a:solidFill>
                  <a:srgbClr val="FFFF00"/>
                </a:solidFill>
                <a:effectLst>
                  <a:outerShdw blurRad="38100" dist="38100" dir="2700000" rotWithShape="0">
                    <a:srgbClr val="000000">
                      <a:alpha val="43137"/>
                    </a:srgbClr>
                  </a:outerShdw>
                </a:effectLst>
                <a:latin typeface="Vusillus"/>
                <a:ea typeface="Vusillus"/>
                <a:cs typeface="Vusillus"/>
                <a:sym typeface="Vusillus"/>
              </a:rPr>
              <a:t> עַמִידָה</a:t>
            </a:r>
          </a:p>
        </p:txBody>
      </p:sp>
      <p:sp>
        <p:nvSpPr>
          <p:cNvPr id="259" name="Shape 259"/>
          <p:cNvSpPr/>
          <p:nvPr/>
        </p:nvSpPr>
        <p:spPr>
          <a:xfrm>
            <a:off x="395535" y="2817663"/>
            <a:ext cx="8352931" cy="15646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sz="2400">
                <a:solidFill>
                  <a:srgbClr val="FFFFFF"/>
                </a:solidFill>
              </a:defRPr>
            </a:pPr>
            <a:r>
              <a:t>Blessed are You, Lord, our God and God of our fathers and mothers,</a:t>
            </a:r>
          </a:p>
          <a:p>
            <a:pPr algn="l">
              <a:defRPr sz="2400">
                <a:solidFill>
                  <a:srgbClr val="FFFFFF"/>
                </a:solidFill>
              </a:defRPr>
            </a:pPr>
            <a:r>
              <a:t>God of Abraham and Sarah, God of Isaac and Rebekah, God of Jacob and Rachel and Lea.</a:t>
            </a:r>
          </a:p>
        </p:txBody>
      </p:sp>
      <p:sp>
        <p:nvSpPr>
          <p:cNvPr id="260" name="Shape 260"/>
          <p:cNvSpPr/>
          <p:nvPr/>
        </p:nvSpPr>
        <p:spPr>
          <a:xfrm>
            <a:off x="395536" y="1128911"/>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261" name="Shape 261"/>
          <p:cNvSpPr/>
          <p:nvPr/>
        </p:nvSpPr>
        <p:spPr>
          <a:xfrm>
            <a:off x="395536" y="2525910"/>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18</a:t>
            </a:fld>
            <a:endParaRPr sz="900">
              <a:solidFill>
                <a:srgbClr val="595959"/>
              </a:solidFill>
            </a:endParaRPr>
          </a:p>
        </p:txBody>
      </p:sp>
      <p:sp>
        <p:nvSpPr>
          <p:cNvPr id="264" name="Shape 264"/>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265" name="Shape 265"/>
          <p:cNvSpPr/>
          <p:nvPr/>
        </p:nvSpPr>
        <p:spPr>
          <a:xfrm>
            <a:off x="395535" y="1420662"/>
            <a:ext cx="8352931" cy="8280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a:solidFill>
                  <a:srgbClr val="FFFFFF"/>
                </a:solidFill>
              </a:defRPr>
            </a:lvl1pPr>
          </a:lstStyle>
          <a:p>
            <a:r>
              <a:t>O God, You are the provider of grace and the Creator of everything.</a:t>
            </a:r>
          </a:p>
        </p:txBody>
      </p:sp>
      <p:sp>
        <p:nvSpPr>
          <p:cNvPr id="266" name="Shape 266"/>
          <p:cNvSpPr/>
          <p:nvPr/>
        </p:nvSpPr>
        <p:spPr>
          <a:xfrm>
            <a:off x="395535" y="2817662"/>
            <a:ext cx="8352931" cy="8280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sz="2400">
                <a:solidFill>
                  <a:srgbClr val="FFFFFF"/>
                </a:solidFill>
              </a:defRPr>
            </a:pPr>
            <a:r>
              <a:t>Remember us unto life, O King, Who delights in life,</a:t>
            </a:r>
          </a:p>
          <a:p>
            <a:pPr algn="l">
              <a:defRPr sz="2400">
                <a:solidFill>
                  <a:srgbClr val="FFFFFF"/>
                </a:solidFill>
              </a:defRPr>
            </a:pPr>
            <a:r>
              <a:t>and inscribe us in the book of life, for Your own sake, O living God.</a:t>
            </a:r>
          </a:p>
        </p:txBody>
      </p:sp>
      <p:sp>
        <p:nvSpPr>
          <p:cNvPr id="267" name="Shape 267"/>
          <p:cNvSpPr/>
          <p:nvPr/>
        </p:nvSpPr>
        <p:spPr>
          <a:xfrm>
            <a:off x="395536" y="1128910"/>
            <a:ext cx="1076415"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268" name="Shape 268"/>
          <p:cNvSpPr/>
          <p:nvPr/>
        </p:nvSpPr>
        <p:spPr>
          <a:xfrm>
            <a:off x="395536" y="2551310"/>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19</a:t>
            </a:fld>
            <a:endParaRPr sz="900">
              <a:solidFill>
                <a:srgbClr val="595959"/>
              </a:solidFill>
            </a:endParaRPr>
          </a:p>
        </p:txBody>
      </p:sp>
      <p:sp>
        <p:nvSpPr>
          <p:cNvPr id="271" name="Shape 271"/>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272" name="Shape 272"/>
          <p:cNvSpPr/>
          <p:nvPr/>
        </p:nvSpPr>
        <p:spPr>
          <a:xfrm>
            <a:off x="395535" y="1420662"/>
            <a:ext cx="8352931" cy="15646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sz="2400">
                <a:solidFill>
                  <a:srgbClr val="FFFFFF"/>
                </a:solidFill>
              </a:defRPr>
            </a:pPr>
            <a:r>
              <a:t>Our God, and God of our fathers and mothers, rule over the whole universe in Your glory.</a:t>
            </a:r>
          </a:p>
          <a:p>
            <a:pPr algn="l">
              <a:defRPr sz="2400">
                <a:solidFill>
                  <a:srgbClr val="FFFFFF"/>
                </a:solidFill>
              </a:defRPr>
            </a:pPr>
            <a:r>
              <a:t>May everything that exists know that You have made it,</a:t>
            </a:r>
          </a:p>
          <a:p>
            <a:pPr algn="l">
              <a:defRPr sz="2400">
                <a:solidFill>
                  <a:srgbClr val="FFFFFF"/>
                </a:solidFill>
              </a:defRPr>
            </a:pPr>
            <a:r>
              <a:t>and every creature understand that You have created it.</a:t>
            </a:r>
          </a:p>
        </p:txBody>
      </p:sp>
      <p:sp>
        <p:nvSpPr>
          <p:cNvPr id="273" name="Shape 273"/>
          <p:cNvSpPr/>
          <p:nvPr/>
        </p:nvSpPr>
        <p:spPr>
          <a:xfrm>
            <a:off x="395535" y="3579662"/>
            <a:ext cx="8352931" cy="15646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sz="2400">
                <a:solidFill>
                  <a:srgbClr val="FFFFFF"/>
                </a:solidFill>
              </a:defRPr>
            </a:pPr>
            <a:r>
              <a:t>The Lord God of Israel is King and His kingdom rules aver all.</a:t>
            </a:r>
          </a:p>
          <a:p>
            <a:pPr algn="l">
              <a:defRPr sz="2400">
                <a:solidFill>
                  <a:srgbClr val="FFFFFF"/>
                </a:solidFill>
              </a:defRPr>
            </a:pPr>
            <a:r>
              <a:t>Oh cause the offspring of David to flourish, and lift up his glory.</a:t>
            </a:r>
          </a:p>
          <a:p>
            <a:pPr algn="l">
              <a:defRPr sz="2400">
                <a:solidFill>
                  <a:srgbClr val="FFFFFF"/>
                </a:solidFill>
              </a:defRPr>
            </a:pPr>
            <a:r>
              <a:t>And to Jerusalem, Your city, return in mercy, and dwell as You have spoken.</a:t>
            </a:r>
          </a:p>
        </p:txBody>
      </p:sp>
      <p:sp>
        <p:nvSpPr>
          <p:cNvPr id="274" name="Shape 274"/>
          <p:cNvSpPr/>
          <p:nvPr/>
        </p:nvSpPr>
        <p:spPr>
          <a:xfrm>
            <a:off x="395536" y="1128910"/>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275" name="Shape 275"/>
          <p:cNvSpPr/>
          <p:nvPr/>
        </p:nvSpPr>
        <p:spPr>
          <a:xfrm>
            <a:off x="395536" y="3287910"/>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467542" y="6469062"/>
            <a:ext cx="360040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595959"/>
                </a:solidFill>
              </a:defRPr>
            </a:lvl1pPr>
          </a:lstStyle>
          <a:p>
            <a:pPr>
              <a:defRPr sz="1800">
                <a:solidFill>
                  <a:srgbClr val="000000"/>
                </a:solidFill>
              </a:defRPr>
            </a:pPr>
            <a:r>
              <a:rPr sz="900">
                <a:solidFill>
                  <a:srgbClr val="595959"/>
                </a:solidFill>
              </a:rPr>
              <a:t>© François du Mesgnil d'Engente – 6 janvier 2012</a:t>
            </a:r>
          </a:p>
        </p:txBody>
      </p:sp>
      <p:sp>
        <p:nvSpPr>
          <p:cNvPr id="163" name="Shape 163"/>
          <p:cNvSpPr/>
          <p:nvPr/>
        </p:nvSpPr>
        <p:spPr>
          <a:xfrm>
            <a:off x="539749" y="2182813"/>
            <a:ext cx="8135940" cy="782280"/>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spcBef>
                <a:spcPts val="2100"/>
              </a:spcBef>
              <a:defRPr sz="4900">
                <a:solidFill>
                  <a:srgbClr val="FFFF00"/>
                </a:solidFill>
                <a:latin typeface="Arial"/>
                <a:ea typeface="Arial"/>
                <a:cs typeface="Arial"/>
                <a:sym typeface="Arial"/>
              </a:defRPr>
            </a:lvl1pPr>
          </a:lstStyle>
          <a:p>
            <a:pPr>
              <a:defRPr>
                <a:solidFill>
                  <a:srgbClr val="000000"/>
                </a:solidFill>
                <a:latin typeface="Calibri"/>
                <a:ea typeface="Calibri"/>
                <a:cs typeface="Calibri"/>
                <a:sym typeface="Calibri"/>
              </a:defRPr>
            </a:pPr>
            <a:r>
              <a:rPr>
                <a:solidFill>
                  <a:srgbClr val="FFFF00"/>
                </a:solidFill>
                <a:latin typeface="Arial"/>
                <a:ea typeface="Arial"/>
                <a:cs typeface="Arial"/>
                <a:sym typeface="Arial"/>
              </a:rPr>
              <a:t>Welcome</a:t>
            </a:r>
          </a:p>
        </p:txBody>
      </p:sp>
      <p:sp>
        <p:nvSpPr>
          <p:cNvPr id="164" name="Shape 164"/>
          <p:cNvSpPr>
            <a:spLocks noGrp="1"/>
          </p:cNvSpPr>
          <p:nvPr>
            <p:ph type="sldNum" sz="quarter" idx="2"/>
          </p:nvPr>
        </p:nvSpPr>
        <p:spPr>
          <a:xfrm>
            <a:off x="6553200" y="6170929"/>
            <a:ext cx="2133600" cy="139701"/>
          </a:xfrm>
          <a:prstGeom prst="rect">
            <a:avLst/>
          </a:prstGeom>
          <a:extLst>
            <a:ext uri="{C572A759-6A51-4108-AA02-DFA0A04FC94B}">
              <ma14:wrappingTextBoxFlag xmlns:ma14="http://schemas.microsoft.com/office/mac/drawingml/2011/main" val="1"/>
            </a:ext>
          </a:extLst>
        </p:spPr>
        <p:txBody>
          <a:bodyPr lIns="0" tIns="0" rIns="0" bIns="0">
            <a:normAutofit/>
          </a:bodyPr>
          <a:lstStyle/>
          <a:p>
            <a:pPr>
              <a:defRPr sz="1800">
                <a:solidFill>
                  <a:srgbClr val="000000"/>
                </a:solidFill>
              </a:defRPr>
            </a:pPr>
            <a:fld id="{86CB4B4D-7CA3-9044-876B-883B54F8677D}" type="slidenum">
              <a:rPr sz="900">
                <a:solidFill>
                  <a:srgbClr val="595959"/>
                </a:solidFill>
              </a:rPr>
              <a:t>2</a:t>
            </a:fld>
            <a:endParaRPr sz="900">
              <a:solidFill>
                <a:srgbClr val="595959"/>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sldNum" sz="quarter" idx="2"/>
          </p:nvPr>
        </p:nvSpPr>
        <p:spPr>
          <a:xfrm>
            <a:off x="6553200" y="6961334"/>
            <a:ext cx="2133600" cy="560328"/>
          </a:xfrm>
          <a:prstGeom prst="rect">
            <a:avLst/>
          </a:prstGeom>
          <a:extLst>
            <a:ext uri="{C572A759-6A51-4108-AA02-DFA0A04FC94B}">
              <ma14:wrappingTextBoxFlag xmlns:ma14="http://schemas.microsoft.com/office/mac/drawingml/2011/main" val="1"/>
            </a:ext>
          </a:extLst>
        </p:spPr>
        <p:txBody>
          <a:bodyPr/>
          <a:lstStyle>
            <a:lvl1pPr>
              <a:defRPr sz="3300"/>
            </a:lvl1pPr>
          </a:lstStyle>
          <a:p>
            <a:fld id="{86CB4B4D-7CA3-9044-876B-883B54F8677D}" type="slidenum">
              <a:t>20</a:t>
            </a:fld>
            <a:endParaRPr/>
          </a:p>
        </p:txBody>
      </p:sp>
      <p:sp>
        <p:nvSpPr>
          <p:cNvPr id="278" name="Shape 278"/>
          <p:cNvSpPr/>
          <p:nvPr/>
        </p:nvSpPr>
        <p:spPr>
          <a:xfrm>
            <a:off x="539749" y="1801812"/>
            <a:ext cx="8135940" cy="5603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rtl="1">
              <a:spcBef>
                <a:spcPts val="3200"/>
              </a:spcBef>
              <a:defRPr sz="3300">
                <a:solidFill>
                  <a:srgbClr val="FFFF00"/>
                </a:solidFill>
                <a:latin typeface="Arial"/>
                <a:ea typeface="Arial"/>
                <a:cs typeface="Arial"/>
                <a:sym typeface="Arial"/>
              </a:defRPr>
            </a:lvl1pPr>
          </a:lstStyle>
          <a:p>
            <a:pPr>
              <a:defRPr>
                <a:solidFill>
                  <a:srgbClr val="000000"/>
                </a:solidFill>
              </a:defRPr>
            </a:pPr>
            <a:r>
              <a:rPr>
                <a:solidFill>
                  <a:srgbClr val="FFFF00"/>
                </a:solidFill>
              </a:rPr>
              <a:t>Time of silent prayer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
        <p:nvSpPr>
          <p:cNvPr id="281" name="Shape 281"/>
          <p:cNvSpPr/>
          <p:nvPr/>
        </p:nvSpPr>
        <p:spPr>
          <a:xfrm>
            <a:off x="539749" y="1293812"/>
            <a:ext cx="8135940" cy="9703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קדשה </a:t>
            </a:r>
            <a:r>
              <a:rPr sz="4600">
                <a:solidFill>
                  <a:srgbClr val="FFFF00"/>
                </a:solidFill>
              </a:rPr>
              <a:t>Kedusha</a:t>
            </a:r>
            <a:r>
              <a:rPr>
                <a:solidFill>
                  <a:srgbClr val="FFFF00"/>
                </a:solidFill>
              </a:rPr>
              <a:t>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22</a:t>
            </a:fld>
            <a:endParaRPr sz="800">
              <a:solidFill>
                <a:srgbClr val="595959"/>
              </a:solidFill>
            </a:endParaRPr>
          </a:p>
        </p:txBody>
      </p:sp>
      <p:sp>
        <p:nvSpPr>
          <p:cNvPr id="284" name="Shape 284"/>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285" name="Shape 285"/>
          <p:cNvSpPr/>
          <p:nvPr/>
        </p:nvSpPr>
        <p:spPr>
          <a:xfrm>
            <a:off x="3234584" y="978980"/>
            <a:ext cx="5441871" cy="27041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נְקַדֵּשׁ אֶת שִׁמְךָ בָּעוֹלָם,</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כְּשֵׁם שֶׁמַּקְדִּישִׁים אוֹתוֹ בִּשְׁמֵי מָרוֹם,</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כַּכָּתוּב עַל יַד נְבִיאֶֽךָ, וְקָרָא זֶה אֶל זֶה וְאָמַר:</a:t>
            </a:r>
          </a:p>
          <a:p>
            <a:pPr algn="r" rtl="1">
              <a:defRPr sz="1600"/>
            </a:pPr>
            <a:endPar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endParaRPr>
          </a:p>
          <a:p>
            <a:pPr algn="r" defTabSz="457200">
              <a:defRPr>
                <a:solidFill>
                  <a:srgbClr val="6C4003"/>
                </a:solidFill>
                <a:latin typeface="Arial"/>
                <a:ea typeface="Arial"/>
                <a:cs typeface="Arial"/>
                <a:sym typeface="Arial"/>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,קָדוֹשׁ קָדוֹשׁ קָדוֹשׁ </a:t>
            </a: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יְהוָה</a:t>
            </a: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 צְבָאוֹת</a:t>
            </a:r>
          </a:p>
          <a:p>
            <a:pPr algn="r" defTabSz="457200">
              <a:defRPr>
                <a:solidFill>
                  <a:srgbClr val="6C4003"/>
                </a:solidFill>
                <a:latin typeface="Arial"/>
                <a:ea typeface="Arial"/>
                <a:cs typeface="Arial"/>
                <a:sym typeface="Arial"/>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.מְלֹא כָל הָאָֽרֶץ כְּבוֹדוֹ</a:t>
            </a:r>
          </a:p>
        </p:txBody>
      </p:sp>
      <p:sp>
        <p:nvSpPr>
          <p:cNvPr id="286" name="Shape 286"/>
          <p:cNvSpPr/>
          <p:nvPr/>
        </p:nvSpPr>
        <p:spPr>
          <a:xfrm>
            <a:off x="218274" y="2127163"/>
            <a:ext cx="4148643" cy="176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1600" i="1"/>
            </a:pPr>
            <a:r>
              <a:rPr sz="1800">
                <a:solidFill>
                  <a:srgbClr val="A3FBFF"/>
                </a:solidFill>
                <a:effectLst>
                  <a:outerShdw blurRad="38100" dist="38100" dir="2700000" rotWithShape="0">
                    <a:srgbClr val="000000">
                      <a:alpha val="43137"/>
                    </a:srgbClr>
                  </a:outerShdw>
                </a:effectLst>
              </a:rPr>
              <a:t>Neqadesh et shimkha baolam,</a:t>
            </a:r>
          </a:p>
          <a:p>
            <a:pPr algn="l">
              <a:defRPr sz="1600" i="1"/>
            </a:pPr>
            <a:r>
              <a:rPr sz="1800">
                <a:solidFill>
                  <a:srgbClr val="A3FBFF"/>
                </a:solidFill>
                <a:effectLst>
                  <a:outerShdw blurRad="38100" dist="38100" dir="2700000" rotWithShape="0">
                    <a:srgbClr val="000000">
                      <a:alpha val="43137"/>
                    </a:srgbClr>
                  </a:outerShdw>
                </a:effectLst>
              </a:rPr>
              <a:t>keshem shemoqdishim oto bishmeï marom,</a:t>
            </a:r>
          </a:p>
          <a:p>
            <a:pPr algn="l">
              <a:defRPr sz="1600" i="1"/>
            </a:pPr>
            <a:r>
              <a:rPr sz="1800">
                <a:solidFill>
                  <a:srgbClr val="A3FBFF"/>
                </a:solidFill>
                <a:effectLst>
                  <a:outerShdw blurRad="38100" dist="38100" dir="2700000" rotWithShape="0">
                    <a:srgbClr val="000000">
                      <a:alpha val="43137"/>
                    </a:srgbClr>
                  </a:outerShdw>
                </a:effectLst>
              </a:rPr>
              <a:t>kakatuv al yad neviekha ze el ze veamar:</a:t>
            </a:r>
          </a:p>
          <a:p>
            <a:pPr algn="l">
              <a:defRPr sz="1600" i="1"/>
            </a:pPr>
            <a:endParaRPr sz="1800">
              <a:solidFill>
                <a:srgbClr val="A3FBFF"/>
              </a:solidFill>
              <a:effectLst>
                <a:outerShdw blurRad="38100" dist="38100" dir="2700000" rotWithShape="0">
                  <a:srgbClr val="000000">
                    <a:alpha val="43137"/>
                  </a:srgbClr>
                </a:outerShdw>
              </a:effectLst>
            </a:endParaRPr>
          </a:p>
          <a:p>
            <a:pPr algn="l">
              <a:defRPr sz="1600" i="1"/>
            </a:pPr>
            <a:r>
              <a:rPr sz="1800">
                <a:solidFill>
                  <a:srgbClr val="A3FBFF"/>
                </a:solidFill>
                <a:effectLst>
                  <a:outerShdw blurRad="38100" dist="38100" dir="2700000" rotWithShape="0">
                    <a:srgbClr val="000000">
                      <a:alpha val="43137"/>
                    </a:srgbClr>
                  </a:outerShdw>
                </a:effectLst>
              </a:rPr>
              <a:t>Kadosh, Kadosh, Kadosh, Adonaï tsevaot,</a:t>
            </a:r>
          </a:p>
          <a:p>
            <a:pPr algn="l">
              <a:defRPr sz="1600" i="1"/>
            </a:pPr>
            <a:r>
              <a:rPr sz="1800">
                <a:solidFill>
                  <a:srgbClr val="A3FBFF"/>
                </a:solidFill>
                <a:effectLst>
                  <a:outerShdw blurRad="38100" dist="38100" dir="2700000" rotWithShape="0">
                    <a:srgbClr val="000000">
                      <a:alpha val="43137"/>
                    </a:srgbClr>
                  </a:outerShdw>
                </a:effectLst>
              </a:rPr>
              <a:t>melo khol ha’arets kevodo.</a:t>
            </a:r>
          </a:p>
        </p:txBody>
      </p:sp>
      <p:sp>
        <p:nvSpPr>
          <p:cNvPr id="287" name="Shape 287"/>
          <p:cNvSpPr/>
          <p:nvPr/>
        </p:nvSpPr>
        <p:spPr>
          <a:xfrm>
            <a:off x="2915816" y="3835275"/>
            <a:ext cx="5724130" cy="1297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1600">
                <a:solidFill>
                  <a:srgbClr val="FFFFFF"/>
                </a:solidFill>
                <a:effectLst>
                  <a:outerShdw blurRad="38100" dist="38100" dir="2700000" rotWithShape="0">
                    <a:srgbClr val="000000">
                      <a:alpha val="80000"/>
                    </a:srgbClr>
                  </a:outerShdw>
                </a:effectLst>
              </a:defRPr>
            </a:pPr>
            <a:r>
              <a:t>We shall sanctify Your Name on earth, as it is sanctified in the heavens above. As it is written: ‘’And one cried to another and said:</a:t>
            </a:r>
          </a:p>
          <a:p>
            <a:pPr algn="r">
              <a:defRPr sz="1600">
                <a:solidFill>
                  <a:srgbClr val="FFFFFF"/>
                </a:solidFill>
                <a:effectLst>
                  <a:outerShdw blurRad="38100" dist="38100" dir="2700000" rotWithShape="0">
                    <a:srgbClr val="000000">
                      <a:alpha val="80000"/>
                    </a:srgbClr>
                  </a:outerShdw>
                </a:effectLst>
              </a:defRPr>
            </a:pPr>
            <a:endParaRPr/>
          </a:p>
          <a:p>
            <a:pPr algn="r">
              <a:defRPr sz="1600">
                <a:solidFill>
                  <a:srgbClr val="FFFFFF"/>
                </a:solidFill>
                <a:effectLst>
                  <a:outerShdw blurRad="38100" dist="38100" dir="2700000" rotWithShape="0">
                    <a:srgbClr val="000000">
                      <a:alpha val="80000"/>
                    </a:srgbClr>
                  </a:outerShdw>
                </a:effectLst>
              </a:defRPr>
            </a:pPr>
            <a:r>
              <a:t>Qadosh, Qadosh, Qadosh, Adonaï tsevaot,</a:t>
            </a:r>
          </a:p>
          <a:p>
            <a:pPr algn="r">
              <a:defRPr sz="1600">
                <a:solidFill>
                  <a:srgbClr val="FFFFFF"/>
                </a:solidFill>
                <a:effectLst>
                  <a:outerShdw blurRad="38100" dist="38100" dir="2700000" rotWithShape="0">
                    <a:srgbClr val="000000">
                      <a:alpha val="80000"/>
                    </a:srgbClr>
                  </a:outerShdw>
                </a:effectLst>
              </a:defRPr>
            </a:pPr>
            <a:r>
              <a:t>the whole earth is full of His glory.’’</a:t>
            </a:r>
          </a:p>
        </p:txBody>
      </p:sp>
      <p:sp>
        <p:nvSpPr>
          <p:cNvPr id="288" name="Shape 288"/>
          <p:cNvSpPr/>
          <p:nvPr/>
        </p:nvSpPr>
        <p:spPr>
          <a:xfrm>
            <a:off x="457199" y="116631"/>
            <a:ext cx="8229601" cy="8651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1600"/>
            </a:pP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effectLst>
                  <a:outerShdw blurRad="38100" dist="38100" dir="2700000" rotWithShape="0">
                    <a:srgbClr val="000000">
                      <a:alpha val="43137"/>
                    </a:srgbClr>
                  </a:outerShdw>
                </a:effectLst>
              </a:rPr>
              <a:t>Kedusha</a:t>
            </a:r>
            <a:r>
              <a:rPr sz="3800">
                <a:solidFill>
                  <a:srgbClr val="FFFF00"/>
                </a:solidFill>
                <a:effectLst>
                  <a:outerShdw blurRad="38100" dist="38100" dir="2700000" rotWithShape="0">
                    <a:srgbClr val="000000">
                      <a:alpha val="43137"/>
                    </a:srgbClr>
                  </a:outerShdw>
                </a:effectLst>
              </a:rPr>
              <a:t> - </a:t>
            </a:r>
            <a:r>
              <a:rPr sz="2500">
                <a:solidFill>
                  <a:srgbClr val="FFFF00"/>
                </a:solidFill>
                <a:effectLst>
                  <a:outerShdw blurRad="38100" dist="38100" dir="2700000" rotWithShape="0">
                    <a:srgbClr val="000000">
                      <a:alpha val="43137"/>
                    </a:srgbClr>
                  </a:outerShdw>
                </a:effectLst>
              </a:rPr>
              <a:t>Isaiah 6.3 ; Revelation 4.8</a:t>
            </a:r>
            <a:r>
              <a:rPr sz="3800">
                <a:solidFill>
                  <a:srgbClr val="FFFF00"/>
                </a:solidFill>
                <a:effectLst>
                  <a:outerShdw blurRad="38100" dist="38100" dir="2700000" rotWithShape="0">
                    <a:srgbClr val="000000">
                      <a:alpha val="43137"/>
                    </a:srgbClr>
                  </a:outerShdw>
                </a:effectLst>
              </a:rPr>
              <a:t> </a:t>
            </a:r>
            <a:r>
              <a:rPr sz="5200">
                <a:solidFill>
                  <a:srgbClr val="FFFF00"/>
                </a:solidFill>
                <a:effectLst>
                  <a:outerShdw blurRad="38100" dist="38100" dir="2700000" rotWithShape="0">
                    <a:srgbClr val="000000">
                      <a:alpha val="43137"/>
                    </a:srgbClr>
                  </a:outerShdw>
                </a:effectLst>
                <a:latin typeface="Arial"/>
                <a:ea typeface="Arial"/>
                <a:cs typeface="Arial"/>
                <a:sym typeface="Arial"/>
              </a:rPr>
              <a:t>-</a:t>
            </a: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5400">
                <a:solidFill>
                  <a:srgbClr val="FFFB00"/>
                </a:solidFill>
                <a:effectLst>
                  <a:outerShdw blurRad="38100" dist="38100" dir="2700000" rotWithShape="0">
                    <a:srgbClr val="000000">
                      <a:alpha val="43137"/>
                    </a:srgbClr>
                  </a:outerShdw>
                </a:effectLst>
                <a:latin typeface="Times New Roman"/>
                <a:ea typeface="Times New Roman"/>
                <a:cs typeface="Times New Roman"/>
                <a:sym typeface="Times New Roman"/>
              </a:rPr>
              <a:t>קְדֻשָׁה</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85"/>
                                        </p:tgtEl>
                                        <p:attrNameLst>
                                          <p:attrName>style.visibility</p:attrName>
                                        </p:attrNameLst>
                                      </p:cBhvr>
                                      <p:to>
                                        <p:strVal val="visible"/>
                                      </p:to>
                                    </p:set>
                                    <p:animEffect transition="in" filter="dissolve">
                                      <p:cBhvr>
                                        <p:cTn id="7" dur="1000"/>
                                        <p:tgtEl>
                                          <p:spTgt spid="285"/>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86"/>
                                        </p:tgtEl>
                                        <p:attrNameLst>
                                          <p:attrName>style.visibility</p:attrName>
                                        </p:attrNameLst>
                                      </p:cBhvr>
                                      <p:to>
                                        <p:strVal val="visible"/>
                                      </p:to>
                                    </p:set>
                                    <p:animEffect transition="in" filter="dissolve">
                                      <p:cBhvr>
                                        <p:cTn id="11" dur="1000"/>
                                        <p:tgtEl>
                                          <p:spTgt spid="286"/>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287"/>
                                        </p:tgtEl>
                                        <p:attrNameLst>
                                          <p:attrName>style.visibility</p:attrName>
                                        </p:attrNameLst>
                                      </p:cBhvr>
                                      <p:to>
                                        <p:strVal val="visible"/>
                                      </p:to>
                                    </p:set>
                                    <p:animEffect transition="in" filter="dissolve">
                                      <p:cBhvr>
                                        <p:cTn id="15"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animBg="1" advAuto="0"/>
      <p:bldP spid="286" grpId="2" animBg="1" advAuto="0"/>
      <p:bldP spid="287" grpId="3"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23</a:t>
            </a:fld>
            <a:endParaRPr sz="800">
              <a:solidFill>
                <a:srgbClr val="595959"/>
              </a:solidFill>
            </a:endParaRPr>
          </a:p>
        </p:txBody>
      </p:sp>
      <p:sp>
        <p:nvSpPr>
          <p:cNvPr id="291" name="Shape 291"/>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292" name="Shape 292"/>
          <p:cNvSpPr/>
          <p:nvPr/>
        </p:nvSpPr>
        <p:spPr>
          <a:xfrm>
            <a:off x="457199" y="116631"/>
            <a:ext cx="8229601" cy="8651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1600"/>
            </a:pP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effectLst>
                  <a:outerShdw blurRad="38100" dist="38100" dir="2700000" rotWithShape="0">
                    <a:srgbClr val="000000">
                      <a:alpha val="43137"/>
                    </a:srgbClr>
                  </a:outerShdw>
                </a:effectLst>
              </a:rPr>
              <a:t>Kedusha</a:t>
            </a:r>
            <a:r>
              <a:rPr sz="3800">
                <a:solidFill>
                  <a:srgbClr val="FFFF00"/>
                </a:solidFill>
                <a:effectLst>
                  <a:outerShdw blurRad="38100" dist="38100" dir="2700000" rotWithShape="0">
                    <a:srgbClr val="000000">
                      <a:alpha val="43137"/>
                    </a:srgbClr>
                  </a:outerShdw>
                </a:effectLst>
              </a:rPr>
              <a:t> - </a:t>
            </a:r>
            <a:r>
              <a:rPr sz="2500">
                <a:solidFill>
                  <a:srgbClr val="FFFF00"/>
                </a:solidFill>
                <a:effectLst>
                  <a:outerShdw blurRad="38100" dist="38100" dir="2700000" rotWithShape="0">
                    <a:srgbClr val="000000">
                      <a:alpha val="43137"/>
                    </a:srgbClr>
                  </a:outerShdw>
                </a:effectLst>
              </a:rPr>
              <a:t>Isaiah 6.3 ; Revelation 4.8</a:t>
            </a:r>
            <a:r>
              <a:rPr sz="3800">
                <a:solidFill>
                  <a:srgbClr val="FFFF00"/>
                </a:solidFill>
                <a:effectLst>
                  <a:outerShdw blurRad="38100" dist="38100" dir="2700000" rotWithShape="0">
                    <a:srgbClr val="000000">
                      <a:alpha val="43137"/>
                    </a:srgbClr>
                  </a:outerShdw>
                </a:effectLst>
              </a:rPr>
              <a:t> </a:t>
            </a:r>
            <a:r>
              <a:rPr sz="5200">
                <a:solidFill>
                  <a:srgbClr val="FFFF00"/>
                </a:solidFill>
                <a:effectLst>
                  <a:outerShdw blurRad="38100" dist="38100" dir="2700000" rotWithShape="0">
                    <a:srgbClr val="000000">
                      <a:alpha val="43137"/>
                    </a:srgbClr>
                  </a:outerShdw>
                </a:effectLst>
                <a:latin typeface="Arial"/>
                <a:ea typeface="Arial"/>
                <a:cs typeface="Arial"/>
                <a:sym typeface="Arial"/>
              </a:rPr>
              <a:t>-</a:t>
            </a: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5400">
                <a:solidFill>
                  <a:srgbClr val="FFFB00"/>
                </a:solidFill>
                <a:effectLst>
                  <a:outerShdw blurRad="38100" dist="38100" dir="2700000" rotWithShape="0">
                    <a:srgbClr val="000000">
                      <a:alpha val="43137"/>
                    </a:srgbClr>
                  </a:outerShdw>
                </a:effectLst>
                <a:latin typeface="Times New Roman"/>
                <a:ea typeface="Times New Roman"/>
                <a:cs typeface="Times New Roman"/>
                <a:sym typeface="Times New Roman"/>
              </a:rPr>
              <a:t>קְדֻשָׁה</a:t>
            </a:r>
          </a:p>
        </p:txBody>
      </p:sp>
      <p:sp>
        <p:nvSpPr>
          <p:cNvPr id="293" name="Shape 293"/>
          <p:cNvSpPr/>
          <p:nvPr/>
        </p:nvSpPr>
        <p:spPr>
          <a:xfrm>
            <a:off x="395535" y="1420662"/>
            <a:ext cx="8478733" cy="8280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a:solidFill>
                  <a:srgbClr val="FFFFFF"/>
                </a:solidFill>
              </a:defRPr>
            </a:lvl1pPr>
          </a:lstStyle>
          <a:p>
            <a:r>
              <a:t>We shall sanctify Your Name on the earth, as it is sanctified in the heavens above. As it is written: ‘’And one cried to another and said:</a:t>
            </a:r>
          </a:p>
        </p:txBody>
      </p:sp>
      <p:sp>
        <p:nvSpPr>
          <p:cNvPr id="294" name="Shape 294"/>
          <p:cNvSpPr/>
          <p:nvPr/>
        </p:nvSpPr>
        <p:spPr>
          <a:xfrm>
            <a:off x="395535" y="2817663"/>
            <a:ext cx="8352931" cy="8280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sz="2400">
                <a:solidFill>
                  <a:srgbClr val="FFFFFF"/>
                </a:solidFill>
                <a:effectLst>
                  <a:outerShdw blurRad="38100" dist="38100" dir="2700000" rotWithShape="0">
                    <a:srgbClr val="000000">
                      <a:alpha val="80000"/>
                    </a:srgbClr>
                  </a:outerShdw>
                </a:effectLst>
              </a:defRPr>
            </a:pPr>
            <a:r>
              <a:t>Qadosh, Qadosh, Qadosh, Adonaï tzevaot,</a:t>
            </a:r>
          </a:p>
          <a:p>
            <a:pPr algn="l">
              <a:defRPr sz="2400">
                <a:solidFill>
                  <a:srgbClr val="FFFFFF"/>
                </a:solidFill>
                <a:effectLst>
                  <a:outerShdw blurRad="38100" dist="38100" dir="2700000" rotWithShape="0">
                    <a:srgbClr val="000000">
                      <a:alpha val="80000"/>
                    </a:srgbClr>
                  </a:outerShdw>
                </a:effectLst>
              </a:defRPr>
            </a:pPr>
            <a:r>
              <a:t>the whole earth is full of His glory.’’</a:t>
            </a:r>
          </a:p>
        </p:txBody>
      </p:sp>
      <p:sp>
        <p:nvSpPr>
          <p:cNvPr id="295" name="Shape 295"/>
          <p:cNvSpPr/>
          <p:nvPr/>
        </p:nvSpPr>
        <p:spPr>
          <a:xfrm>
            <a:off x="395536" y="1128911"/>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296" name="Shape 296"/>
          <p:cNvSpPr/>
          <p:nvPr/>
        </p:nvSpPr>
        <p:spPr>
          <a:xfrm>
            <a:off x="395536" y="2525910"/>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24</a:t>
            </a:fld>
            <a:endParaRPr sz="900">
              <a:solidFill>
                <a:srgbClr val="595959"/>
              </a:solidFill>
            </a:endParaRPr>
          </a:p>
        </p:txBody>
      </p:sp>
      <p:sp>
        <p:nvSpPr>
          <p:cNvPr id="299" name="Shape 299"/>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300" name="Shape 300"/>
          <p:cNvSpPr/>
          <p:nvPr/>
        </p:nvSpPr>
        <p:spPr>
          <a:xfrm>
            <a:off x="395535" y="1420662"/>
            <a:ext cx="8352931"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a:solidFill>
                  <a:srgbClr val="FFFFFF"/>
                </a:solidFill>
              </a:defRPr>
            </a:lvl1pPr>
          </a:lstStyle>
          <a:p>
            <a:r>
              <a:t>Blessed be the glory of God from His heavenly place.</a:t>
            </a:r>
          </a:p>
        </p:txBody>
      </p:sp>
      <p:sp>
        <p:nvSpPr>
          <p:cNvPr id="301" name="Shape 301"/>
          <p:cNvSpPr/>
          <p:nvPr/>
        </p:nvSpPr>
        <p:spPr>
          <a:xfrm>
            <a:off x="395535" y="2436662"/>
            <a:ext cx="8352931" cy="11963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defRPr sz="2400">
                <a:solidFill>
                  <a:srgbClr val="FFFFFF"/>
                </a:solidFill>
              </a:defRPr>
            </a:pPr>
            <a:r>
              <a:t>And we will say halleluyah, we will praise You:</a:t>
            </a:r>
          </a:p>
          <a:p>
            <a:pPr algn="l">
              <a:defRPr sz="2400">
                <a:solidFill>
                  <a:srgbClr val="FFFFFF"/>
                </a:solidFill>
              </a:defRPr>
            </a:pPr>
            <a:r>
              <a:t>Barukh Ata, Adonaï, Avinu shebashamayim;</a:t>
            </a:r>
          </a:p>
          <a:p>
            <a:pPr algn="l">
              <a:defRPr sz="2400">
                <a:solidFill>
                  <a:srgbClr val="FFFFFF"/>
                </a:solidFill>
              </a:defRPr>
            </a:pPr>
            <a:r>
              <a:t>Blessed be You, Adonaï, our Father in heaven.  </a:t>
            </a:r>
          </a:p>
        </p:txBody>
      </p:sp>
      <p:sp>
        <p:nvSpPr>
          <p:cNvPr id="302" name="Shape 302"/>
          <p:cNvSpPr/>
          <p:nvPr/>
        </p:nvSpPr>
        <p:spPr>
          <a:xfrm>
            <a:off x="395536" y="1128910"/>
            <a:ext cx="1076415"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303" name="Shape 303"/>
          <p:cNvSpPr/>
          <p:nvPr/>
        </p:nvSpPr>
        <p:spPr>
          <a:xfrm>
            <a:off x="395536" y="2170310"/>
            <a:ext cx="2360860"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 and Qahal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25</a:t>
            </a:fld>
            <a:endParaRPr sz="900">
              <a:solidFill>
                <a:srgbClr val="595959"/>
              </a:solidFill>
            </a:endParaRPr>
          </a:p>
        </p:txBody>
      </p:sp>
      <p:sp>
        <p:nvSpPr>
          <p:cNvPr id="306" name="Shape 306"/>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307" name="Shape 307"/>
          <p:cNvSpPr/>
          <p:nvPr/>
        </p:nvSpPr>
        <p:spPr>
          <a:xfrm>
            <a:off x="5275186" y="969689"/>
            <a:ext cx="3744420" cy="4879091"/>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rtl="1">
              <a:defRPr/>
            </a:pPr>
            <a:r>
              <a:rPr sz="2400">
                <a:solidFill>
                  <a:srgbClr val="FFFFFF"/>
                </a:solidFill>
                <a:latin typeface="Times New Roman"/>
                <a:ea typeface="Times New Roman"/>
                <a:cs typeface="Times New Roman"/>
                <a:sym typeface="Times New Roman"/>
              </a:rPr>
              <a:t>אָבִינוּ שֶׁבַּשָּׁמַיִם,</a:t>
            </a:r>
          </a:p>
          <a:p>
            <a:pPr algn="r" rtl="1">
              <a:defRPr/>
            </a:pPr>
            <a:r>
              <a:rPr sz="2400">
                <a:solidFill>
                  <a:srgbClr val="FFFFFF"/>
                </a:solidFill>
                <a:latin typeface="Times New Roman"/>
                <a:ea typeface="Times New Roman"/>
                <a:cs typeface="Times New Roman"/>
                <a:sym typeface="Times New Roman"/>
              </a:rPr>
              <a:t>יִתְקַדֵּשׁ שִׁמְךָ, </a:t>
            </a:r>
          </a:p>
          <a:p>
            <a:pPr algn="r" rtl="1">
              <a:defRPr/>
            </a:pPr>
            <a:r>
              <a:rPr sz="2400">
                <a:solidFill>
                  <a:srgbClr val="FFFFFF"/>
                </a:solidFill>
                <a:latin typeface="Times New Roman"/>
                <a:ea typeface="Times New Roman"/>
                <a:cs typeface="Times New Roman"/>
                <a:sym typeface="Times New Roman"/>
              </a:rPr>
              <a:t>תָּבוֹא מַלְכוּתְךָ,</a:t>
            </a:r>
          </a:p>
          <a:p>
            <a:pPr algn="r" rtl="1">
              <a:defRPr/>
            </a:pPr>
            <a:r>
              <a:rPr sz="2400">
                <a:solidFill>
                  <a:srgbClr val="FFFFFF"/>
                </a:solidFill>
                <a:latin typeface="Times New Roman"/>
                <a:ea typeface="Times New Roman"/>
                <a:cs typeface="Times New Roman"/>
                <a:sym typeface="Times New Roman"/>
              </a:rPr>
              <a:t>יֵעָשֶׂה רְצוֹנְךָ </a:t>
            </a:r>
          </a:p>
          <a:p>
            <a:pPr algn="r" rtl="1">
              <a:defRPr/>
            </a:pPr>
            <a:r>
              <a:rPr sz="2400">
                <a:solidFill>
                  <a:srgbClr val="FFFFFF"/>
                </a:solidFill>
                <a:latin typeface="Times New Roman"/>
                <a:ea typeface="Times New Roman"/>
                <a:cs typeface="Times New Roman"/>
                <a:sym typeface="Times New Roman"/>
              </a:rPr>
              <a:t>כְּבַשָּׁמַיִם כֵּן בָּאָרֶץ׃ </a:t>
            </a:r>
          </a:p>
          <a:p>
            <a:pPr algn="r" rtl="1">
              <a:defRPr/>
            </a:pPr>
            <a:r>
              <a:rPr sz="2400">
                <a:solidFill>
                  <a:srgbClr val="FFFFFF"/>
                </a:solidFill>
                <a:latin typeface="Times New Roman"/>
                <a:ea typeface="Times New Roman"/>
                <a:cs typeface="Times New Roman"/>
                <a:sym typeface="Times New Roman"/>
              </a:rPr>
              <a:t>אֶת לֶחֶם חֻקֵּנוּ</a:t>
            </a:r>
          </a:p>
          <a:p>
            <a:pPr algn="r" rtl="1">
              <a:defRPr/>
            </a:pPr>
            <a:r>
              <a:rPr sz="2400">
                <a:solidFill>
                  <a:srgbClr val="FFFFFF"/>
                </a:solidFill>
                <a:latin typeface="Times New Roman"/>
                <a:ea typeface="Times New Roman"/>
                <a:cs typeface="Times New Roman"/>
                <a:sym typeface="Times New Roman"/>
              </a:rPr>
              <a:t>תֵּן לָנוּ הַיּוֹם׃ </a:t>
            </a:r>
          </a:p>
          <a:p>
            <a:pPr algn="r" rtl="1">
              <a:defRPr/>
            </a:pPr>
            <a:r>
              <a:rPr sz="2400">
                <a:solidFill>
                  <a:srgbClr val="FFFFFF"/>
                </a:solidFill>
                <a:latin typeface="Times New Roman"/>
                <a:ea typeface="Times New Roman"/>
                <a:cs typeface="Times New Roman"/>
                <a:sym typeface="Times New Roman"/>
              </a:rPr>
              <a:t>וּסְלַח לָנוּ עַל חֲטָאֵינוּ</a:t>
            </a:r>
          </a:p>
          <a:p>
            <a:pPr algn="r" rtl="1">
              <a:defRPr/>
            </a:pPr>
            <a:r>
              <a:rPr sz="2400">
                <a:solidFill>
                  <a:srgbClr val="FFFFFF"/>
                </a:solidFill>
                <a:latin typeface="Times New Roman"/>
                <a:ea typeface="Times New Roman"/>
                <a:cs typeface="Times New Roman"/>
                <a:sym typeface="Times New Roman"/>
              </a:rPr>
              <a:t>כְּמוֹ שֶׁסּוֹלְחִים </a:t>
            </a:r>
          </a:p>
          <a:p>
            <a:pPr algn="r" rtl="1">
              <a:defRPr/>
            </a:pPr>
            <a:r>
              <a:rPr sz="2400">
                <a:solidFill>
                  <a:srgbClr val="FFFFFF"/>
                </a:solidFill>
                <a:latin typeface="Times New Roman"/>
                <a:ea typeface="Times New Roman"/>
                <a:cs typeface="Times New Roman"/>
                <a:sym typeface="Times New Roman"/>
              </a:rPr>
              <a:t>גַּם אֲנַחְנוּ לַחוֹטְאִים לָנוּ׃</a:t>
            </a:r>
          </a:p>
          <a:p>
            <a:pPr algn="r" rtl="1">
              <a:defRPr/>
            </a:pPr>
            <a:r>
              <a:rPr sz="2400">
                <a:solidFill>
                  <a:srgbClr val="FFFFFF"/>
                </a:solidFill>
                <a:latin typeface="Times New Roman"/>
                <a:ea typeface="Times New Roman"/>
                <a:cs typeface="Times New Roman"/>
                <a:sym typeface="Times New Roman"/>
              </a:rPr>
              <a:t>וְאַל תְּבִיאֵנוּ לִידֵי נִסָּיוֹן,</a:t>
            </a:r>
          </a:p>
          <a:p>
            <a:pPr algn="r" rtl="1">
              <a:defRPr/>
            </a:pPr>
            <a:r>
              <a:rPr sz="2400">
                <a:solidFill>
                  <a:srgbClr val="FFFFFF"/>
                </a:solidFill>
                <a:latin typeface="Times New Roman"/>
                <a:ea typeface="Times New Roman"/>
                <a:cs typeface="Times New Roman"/>
                <a:sym typeface="Times New Roman"/>
              </a:rPr>
              <a:t>כִּי אִם חַלְּצֵנוּ מִן הָרָע׃</a:t>
            </a:r>
          </a:p>
          <a:p>
            <a:pPr algn="r" rtl="1">
              <a:defRPr/>
            </a:pPr>
            <a:r>
              <a:rPr sz="2400">
                <a:solidFill>
                  <a:srgbClr val="FFFFFF"/>
                </a:solidFill>
                <a:latin typeface="Times New Roman"/>
                <a:ea typeface="Times New Roman"/>
                <a:cs typeface="Times New Roman"/>
                <a:sym typeface="Times New Roman"/>
              </a:rPr>
              <a:t>כִּי לְךָ הַמַּמְלָכָה וְהַגְּבוּרָה</a:t>
            </a:r>
          </a:p>
          <a:p>
            <a:pPr algn="r" rtl="1">
              <a:defRPr/>
            </a:pPr>
            <a:r>
              <a:rPr sz="2400">
                <a:solidFill>
                  <a:srgbClr val="FFFFFF"/>
                </a:solidFill>
                <a:latin typeface="Times New Roman"/>
                <a:ea typeface="Times New Roman"/>
                <a:cs typeface="Times New Roman"/>
                <a:sym typeface="Times New Roman"/>
              </a:rPr>
              <a:t>וְהַתִּפְאֶרֶת לְעוֹלְמֵי עוֹלָמִים אָמֵן׃</a:t>
            </a:r>
          </a:p>
        </p:txBody>
      </p:sp>
      <p:sp>
        <p:nvSpPr>
          <p:cNvPr id="308" name="Shape 308"/>
          <p:cNvSpPr/>
          <p:nvPr/>
        </p:nvSpPr>
        <p:spPr>
          <a:xfrm>
            <a:off x="457200" y="274637"/>
            <a:ext cx="8229600" cy="7497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r>
              <a:rPr sz="4000">
                <a:solidFill>
                  <a:srgbClr val="FFFF00"/>
                </a:solidFill>
                <a:effectLst>
                  <a:outerShdw blurRad="38100" dist="38100" dir="2700000" rotWithShape="0">
                    <a:srgbClr val="000000">
                      <a:alpha val="43137"/>
                    </a:srgbClr>
                  </a:outerShdw>
                </a:effectLst>
              </a:rPr>
              <a:t>Our Father – </a:t>
            </a:r>
            <a:r>
              <a:rPr sz="4600">
                <a:solidFill>
                  <a:srgbClr val="FFFF00"/>
                </a:solidFill>
                <a:latin typeface="Times New Roman"/>
                <a:ea typeface="Times New Roman"/>
                <a:cs typeface="Times New Roman"/>
                <a:sym typeface="Times New Roman"/>
              </a:rPr>
              <a:t>אָבִינוּ שֶׁבַּשָּׁמַיִם</a:t>
            </a:r>
            <a:r>
              <a:rPr sz="40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rPr>
              <a:t> </a:t>
            </a:r>
            <a:r>
              <a:rPr sz="4000">
                <a:solidFill>
                  <a:srgbClr val="FFFF00"/>
                </a:solidFill>
                <a:effectLst>
                  <a:outerShdw blurRad="38100" dist="38100" dir="2700000" rotWithShape="0">
                    <a:srgbClr val="000000">
                      <a:alpha val="43137"/>
                    </a:srgbClr>
                  </a:outerShdw>
                </a:effectLst>
              </a:rPr>
              <a:t>– </a:t>
            </a:r>
            <a:r>
              <a:rPr sz="2400">
                <a:solidFill>
                  <a:srgbClr val="FFFF00"/>
                </a:solidFill>
                <a:effectLst>
                  <a:outerShdw blurRad="38100" dist="38100" dir="2700000" rotWithShape="0">
                    <a:srgbClr val="000000">
                      <a:alpha val="43137"/>
                    </a:srgbClr>
                  </a:outerShdw>
                </a:effectLst>
              </a:rPr>
              <a:t>Matthew 6.9-13</a:t>
            </a:r>
          </a:p>
        </p:txBody>
      </p:sp>
      <p:sp>
        <p:nvSpPr>
          <p:cNvPr id="309" name="Shape 309"/>
          <p:cNvSpPr/>
          <p:nvPr/>
        </p:nvSpPr>
        <p:spPr>
          <a:xfrm>
            <a:off x="2944189" y="1052734"/>
            <a:ext cx="3788053" cy="46634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r>
              <a:rPr sz="2000">
                <a:solidFill>
                  <a:srgbClr val="A3FBFF"/>
                </a:solidFill>
                <a:effectLst>
                  <a:outerShdw blurRad="38100" dist="38100" dir="2700000" rotWithShape="0">
                    <a:srgbClr val="000000">
                      <a:alpha val="43137"/>
                    </a:srgbClr>
                  </a:outerShdw>
                </a:effectLst>
              </a:rPr>
              <a:t>Avinu shebashamaïm,</a:t>
            </a:r>
          </a:p>
          <a:p>
            <a:pPr algn="l"/>
            <a:r>
              <a:rPr sz="2000">
                <a:solidFill>
                  <a:srgbClr val="A3FBFF"/>
                </a:solidFill>
                <a:effectLst>
                  <a:outerShdw blurRad="38100" dist="38100" dir="2700000" rotWithShape="0">
                    <a:srgbClr val="000000">
                      <a:alpha val="43137"/>
                    </a:srgbClr>
                  </a:outerShdw>
                </a:effectLst>
              </a:rPr>
              <a:t>Itkadesh shimkha,</a:t>
            </a:r>
          </a:p>
          <a:p>
            <a:pPr algn="l"/>
            <a:r>
              <a:rPr sz="2000">
                <a:solidFill>
                  <a:srgbClr val="A3FBFF"/>
                </a:solidFill>
                <a:effectLst>
                  <a:outerShdw blurRad="38100" dist="38100" dir="2700000" rotWithShape="0">
                    <a:srgbClr val="000000">
                      <a:alpha val="43137"/>
                    </a:srgbClr>
                  </a:outerShdw>
                </a:effectLst>
              </a:rPr>
              <a:t>Tavo malkhutkha,</a:t>
            </a:r>
          </a:p>
          <a:p>
            <a:pPr algn="l"/>
            <a:r>
              <a:rPr sz="2000">
                <a:solidFill>
                  <a:srgbClr val="A3FBFF"/>
                </a:solidFill>
                <a:effectLst>
                  <a:outerShdw blurRad="38100" dist="38100" dir="2700000" rotWithShape="0">
                    <a:srgbClr val="000000">
                      <a:alpha val="43137"/>
                    </a:srgbClr>
                  </a:outerShdw>
                </a:effectLst>
              </a:rPr>
              <a:t>Yease retsonkha</a:t>
            </a:r>
          </a:p>
          <a:p>
            <a:pPr algn="l"/>
            <a:r>
              <a:rPr sz="2000">
                <a:solidFill>
                  <a:srgbClr val="A3FBFF"/>
                </a:solidFill>
                <a:effectLst>
                  <a:outerShdw blurRad="38100" dist="38100" dir="2700000" rotWithShape="0">
                    <a:srgbClr val="000000">
                      <a:alpha val="43137"/>
                    </a:srgbClr>
                  </a:outerShdw>
                </a:effectLst>
              </a:rPr>
              <a:t>Kevashamaïm ken baaretz.</a:t>
            </a:r>
          </a:p>
          <a:p>
            <a:pPr algn="l"/>
            <a:r>
              <a:rPr sz="2000">
                <a:solidFill>
                  <a:srgbClr val="A3FBFF"/>
                </a:solidFill>
                <a:effectLst>
                  <a:outerShdw blurRad="38100" dist="38100" dir="2700000" rotWithShape="0">
                    <a:srgbClr val="000000">
                      <a:alpha val="43137"/>
                    </a:srgbClr>
                  </a:outerShdw>
                </a:effectLst>
              </a:rPr>
              <a:t>Et lekhem khukenu</a:t>
            </a:r>
          </a:p>
          <a:p>
            <a:pPr algn="l"/>
            <a:r>
              <a:rPr sz="2000">
                <a:solidFill>
                  <a:srgbClr val="A3FBFF"/>
                </a:solidFill>
                <a:effectLst>
                  <a:outerShdw blurRad="38100" dist="38100" dir="2700000" rotWithShape="0">
                    <a:srgbClr val="000000">
                      <a:alpha val="43137"/>
                    </a:srgbClr>
                  </a:outerShdw>
                </a:effectLst>
              </a:rPr>
              <a:t>Ten lanu hayom,</a:t>
            </a:r>
          </a:p>
          <a:p>
            <a:pPr algn="l"/>
            <a:r>
              <a:rPr sz="2000">
                <a:solidFill>
                  <a:srgbClr val="A3FBFF"/>
                </a:solidFill>
                <a:effectLst>
                  <a:outerShdw blurRad="38100" dist="38100" dir="2700000" rotWithShape="0">
                    <a:srgbClr val="000000">
                      <a:alpha val="43137"/>
                    </a:srgbClr>
                  </a:outerShdw>
                </a:effectLst>
              </a:rPr>
              <a:t>Uslakh lanu al khataenu</a:t>
            </a:r>
          </a:p>
          <a:p>
            <a:pPr algn="l"/>
            <a:r>
              <a:rPr sz="2000">
                <a:solidFill>
                  <a:srgbClr val="A3FBFF"/>
                </a:solidFill>
                <a:effectLst>
                  <a:outerShdw blurRad="38100" dist="38100" dir="2700000" rotWithShape="0">
                    <a:srgbClr val="000000">
                      <a:alpha val="43137"/>
                    </a:srgbClr>
                  </a:outerShdw>
                </a:effectLst>
              </a:rPr>
              <a:t>Kemo shesolkhim</a:t>
            </a:r>
          </a:p>
          <a:p>
            <a:pPr algn="l"/>
            <a:r>
              <a:rPr sz="2000">
                <a:solidFill>
                  <a:srgbClr val="A3FBFF"/>
                </a:solidFill>
                <a:effectLst>
                  <a:outerShdw blurRad="38100" dist="38100" dir="2700000" rotWithShape="0">
                    <a:srgbClr val="000000">
                      <a:alpha val="43137"/>
                    </a:srgbClr>
                  </a:outerShdw>
                </a:effectLst>
              </a:rPr>
              <a:t>Gam anakhnu lakhotim lanu.</a:t>
            </a:r>
          </a:p>
          <a:p>
            <a:pPr algn="l"/>
            <a:r>
              <a:rPr sz="2000">
                <a:solidFill>
                  <a:srgbClr val="A3FBFF"/>
                </a:solidFill>
                <a:effectLst>
                  <a:outerShdw blurRad="38100" dist="38100" dir="2700000" rotWithShape="0">
                    <a:srgbClr val="000000">
                      <a:alpha val="43137"/>
                    </a:srgbClr>
                  </a:outerShdw>
                </a:effectLst>
              </a:rPr>
              <a:t>Veal tevienu lideï nisayon,</a:t>
            </a:r>
          </a:p>
          <a:p>
            <a:pPr algn="l"/>
            <a:r>
              <a:rPr sz="2000">
                <a:solidFill>
                  <a:srgbClr val="A3FBFF"/>
                </a:solidFill>
                <a:effectLst>
                  <a:outerShdw blurRad="38100" dist="38100" dir="2700000" rotWithShape="0">
                    <a:srgbClr val="000000">
                      <a:alpha val="43137"/>
                    </a:srgbClr>
                  </a:outerShdw>
                </a:effectLst>
              </a:rPr>
              <a:t>Ki im khaltsenu min hara.</a:t>
            </a:r>
          </a:p>
          <a:p>
            <a:pPr algn="l"/>
            <a:r>
              <a:rPr sz="2000">
                <a:solidFill>
                  <a:srgbClr val="A3FBFF"/>
                </a:solidFill>
                <a:effectLst>
                  <a:outerShdw blurRad="38100" dist="38100" dir="2700000" rotWithShape="0">
                    <a:srgbClr val="000000">
                      <a:alpha val="43137"/>
                    </a:srgbClr>
                  </a:outerShdw>
                </a:effectLst>
              </a:rPr>
              <a:t>Ki lekha hamamlakha vehagevura</a:t>
            </a:r>
          </a:p>
          <a:p>
            <a:pPr algn="l"/>
            <a:r>
              <a:rPr sz="2000">
                <a:solidFill>
                  <a:srgbClr val="A3FBFF"/>
                </a:solidFill>
                <a:effectLst>
                  <a:outerShdw blurRad="38100" dist="38100" dir="2700000" rotWithShape="0">
                    <a:srgbClr val="000000">
                      <a:alpha val="43137"/>
                    </a:srgbClr>
                  </a:outerShdw>
                </a:effectLst>
              </a:rPr>
              <a:t>Vehatiferet leolmeï olamim.</a:t>
            </a:r>
          </a:p>
          <a:p>
            <a:pPr algn="l"/>
            <a:r>
              <a:rPr sz="2000">
                <a:solidFill>
                  <a:srgbClr val="A3FBFF"/>
                </a:solidFill>
                <a:effectLst>
                  <a:outerShdw blurRad="38100" dist="38100" dir="2700000" rotWithShape="0">
                    <a:srgbClr val="000000">
                      <a:alpha val="43137"/>
                    </a:srgbClr>
                  </a:outerShdw>
                </a:effectLst>
              </a:rPr>
              <a:t>Amen</a:t>
            </a:r>
          </a:p>
        </p:txBody>
      </p:sp>
      <p:sp>
        <p:nvSpPr>
          <p:cNvPr id="310" name="Shape 310"/>
          <p:cNvSpPr/>
          <p:nvPr/>
        </p:nvSpPr>
        <p:spPr>
          <a:xfrm>
            <a:off x="162494" y="1196751"/>
            <a:ext cx="2806102" cy="45618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defTabSz="457200">
              <a:defRPr>
                <a:solidFill>
                  <a:srgbClr val="D9D9D9"/>
                </a:solidFill>
              </a:defRPr>
            </a:pPr>
            <a:r>
              <a:t>Our Father in heaven,</a:t>
            </a:r>
          </a:p>
          <a:p>
            <a:pPr algn="l" defTabSz="457200">
              <a:defRPr>
                <a:solidFill>
                  <a:srgbClr val="D9D9D9"/>
                </a:solidFill>
              </a:defRPr>
            </a:pPr>
            <a:r>
              <a:t>hallowed be your name,</a:t>
            </a:r>
          </a:p>
          <a:p>
            <a:pPr algn="l" defTabSz="457200">
              <a:defRPr>
                <a:solidFill>
                  <a:srgbClr val="D9D9D9"/>
                </a:solidFill>
              </a:defRPr>
            </a:pPr>
            <a:r>
              <a:t>your kingdom come,</a:t>
            </a:r>
          </a:p>
          <a:p>
            <a:pPr algn="l" defTabSz="457200">
              <a:defRPr>
                <a:solidFill>
                  <a:srgbClr val="D9D9D9"/>
                </a:solidFill>
              </a:defRPr>
            </a:pPr>
            <a:r>
              <a:t>your will be done,</a:t>
            </a:r>
          </a:p>
          <a:p>
            <a:pPr algn="l" defTabSz="457200">
              <a:defRPr>
                <a:solidFill>
                  <a:srgbClr val="D9D9D9"/>
                </a:solidFill>
              </a:defRPr>
            </a:pPr>
            <a:r>
              <a:t>on earth as in heaven.</a:t>
            </a:r>
          </a:p>
          <a:p>
            <a:pPr algn="l" defTabSz="457200">
              <a:defRPr>
                <a:solidFill>
                  <a:srgbClr val="D9D9D9"/>
                </a:solidFill>
              </a:defRPr>
            </a:pPr>
            <a:r>
              <a:t>Give us today our </a:t>
            </a:r>
            <a:r>
              <a:rPr>
                <a:hlinkClick r:id="rId2"/>
              </a:rPr>
              <a:t>daily</a:t>
            </a:r>
            <a:r>
              <a:t> bread.</a:t>
            </a:r>
          </a:p>
          <a:p>
            <a:pPr algn="l" defTabSz="457200">
              <a:defRPr>
                <a:solidFill>
                  <a:srgbClr val="D9D9D9"/>
                </a:solidFill>
              </a:defRPr>
            </a:pPr>
            <a:r>
              <a:t>Forgive us our sins</a:t>
            </a:r>
          </a:p>
          <a:p>
            <a:pPr algn="l" defTabSz="457200">
              <a:defRPr>
                <a:solidFill>
                  <a:srgbClr val="D9D9D9"/>
                </a:solidFill>
              </a:defRPr>
            </a:pPr>
            <a:r>
              <a:t>as we forgive those who sin against us.</a:t>
            </a:r>
          </a:p>
          <a:p>
            <a:pPr algn="l" defTabSz="457200">
              <a:defRPr>
                <a:solidFill>
                  <a:srgbClr val="D9D9D9"/>
                </a:solidFill>
              </a:defRPr>
            </a:pPr>
            <a:r>
              <a:t>Save us from the time of trial</a:t>
            </a:r>
          </a:p>
          <a:p>
            <a:pPr algn="l" defTabSz="457200">
              <a:defRPr>
                <a:solidFill>
                  <a:srgbClr val="D9D9D9"/>
                </a:solidFill>
              </a:defRPr>
            </a:pPr>
            <a:r>
              <a:t>and deliver us from evil.</a:t>
            </a:r>
          </a:p>
          <a:p>
            <a:pPr algn="l" defTabSz="457200">
              <a:defRPr>
                <a:solidFill>
                  <a:srgbClr val="D9D9D9"/>
                </a:solidFill>
              </a:defRPr>
            </a:pPr>
            <a:r>
              <a:t>For the kingdom, the power, and the glory are yours</a:t>
            </a:r>
          </a:p>
          <a:p>
            <a:pPr algn="l" defTabSz="457200">
              <a:defRPr>
                <a:solidFill>
                  <a:srgbClr val="D9D9D9"/>
                </a:solidFill>
              </a:defRPr>
            </a:pPr>
            <a:r>
              <a:t>now and for ever.</a:t>
            </a:r>
          </a:p>
          <a:p>
            <a:pPr algn="l" defTabSz="457200">
              <a:defRPr>
                <a:solidFill>
                  <a:srgbClr val="D9D9D9"/>
                </a:solidFill>
              </a:defRPr>
            </a:pPr>
            <a:r>
              <a:t>Amen.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07"/>
                                        </p:tgtEl>
                                        <p:attrNameLst>
                                          <p:attrName>style.visibility</p:attrName>
                                        </p:attrNameLst>
                                      </p:cBhvr>
                                      <p:to>
                                        <p:strVal val="visible"/>
                                      </p:to>
                                    </p:set>
                                    <p:animEffect transition="in" filter="dissolve">
                                      <p:cBhvr>
                                        <p:cTn id="7" dur="1000"/>
                                        <p:tgtEl>
                                          <p:spTgt spid="307"/>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09"/>
                                        </p:tgtEl>
                                        <p:attrNameLst>
                                          <p:attrName>style.visibility</p:attrName>
                                        </p:attrNameLst>
                                      </p:cBhvr>
                                      <p:to>
                                        <p:strVal val="visible"/>
                                      </p:to>
                                    </p:set>
                                    <p:animEffect transition="in" filter="dissolve">
                                      <p:cBhvr>
                                        <p:cTn id="11" dur="1000"/>
                                        <p:tgtEl>
                                          <p:spTgt spid="309"/>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310"/>
                                        </p:tgtEl>
                                        <p:attrNameLst>
                                          <p:attrName>style.visibility</p:attrName>
                                        </p:attrNameLst>
                                      </p:cBhvr>
                                      <p:to>
                                        <p:strVal val="visible"/>
                                      </p:to>
                                    </p:set>
                                    <p:animEffect transition="in" filter="dissolve">
                                      <p:cBhvr>
                                        <p:cTn id="15"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 animBg="1" advAuto="0"/>
      <p:bldP spid="309" grpId="2" animBg="1" advAuto="0"/>
      <p:bldP spid="310" grpId="3"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313" name="Shape 313"/>
          <p:cNvSpPr/>
          <p:nvPr/>
        </p:nvSpPr>
        <p:spPr>
          <a:xfrm>
            <a:off x="539749" y="1293812"/>
            <a:ext cx="8135940" cy="9703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קריאת תורה </a:t>
            </a:r>
            <a:r>
              <a:rPr sz="4600">
                <a:solidFill>
                  <a:srgbClr val="FFFF00"/>
                </a:solidFill>
              </a:rPr>
              <a:t>Keriat Torah</a:t>
            </a:r>
            <a:r>
              <a:rPr>
                <a:solidFill>
                  <a:srgbClr val="FFFF00"/>
                </a:solidFill>
              </a:rPr>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27</a:t>
            </a:fld>
            <a:endParaRPr sz="800">
              <a:solidFill>
                <a:srgbClr val="595959"/>
              </a:solidFill>
            </a:endParaRPr>
          </a:p>
        </p:txBody>
      </p:sp>
      <p:sp>
        <p:nvSpPr>
          <p:cNvPr id="316" name="Shape 316"/>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17" name="Shape 317"/>
          <p:cNvSpPr/>
          <p:nvPr/>
        </p:nvSpPr>
        <p:spPr>
          <a:xfrm>
            <a:off x="457199" y="116631"/>
            <a:ext cx="8229601" cy="1196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pP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3900">
                <a:solidFill>
                  <a:srgbClr val="FFFF00"/>
                </a:solidFill>
                <a:effectLst>
                  <a:outerShdw blurRad="38100" dist="38100" dir="2700000" rotWithShape="0">
                    <a:srgbClr val="000000">
                      <a:alpha val="43137"/>
                    </a:srgbClr>
                  </a:outerShdw>
                </a:effectLst>
              </a:rPr>
              <a:t>Output of the Torah</a:t>
            </a:r>
            <a:r>
              <a:rPr sz="3800">
                <a:solidFill>
                  <a:srgbClr val="FFFF00"/>
                </a:solidFill>
                <a:effectLst>
                  <a:outerShdw blurRad="38100" dist="38100" dir="2700000" rotWithShape="0">
                    <a:srgbClr val="000000">
                      <a:alpha val="43137"/>
                    </a:srgbClr>
                  </a:outerShdw>
                </a:effectLst>
              </a:rPr>
              <a:t/>
            </a:r>
            <a:br>
              <a:rPr sz="3800">
                <a:solidFill>
                  <a:srgbClr val="FFFF00"/>
                </a:solidFill>
                <a:effectLst>
                  <a:outerShdw blurRad="38100" dist="38100" dir="2700000" rotWithShape="0">
                    <a:srgbClr val="000000">
                      <a:alpha val="43137"/>
                    </a:srgbClr>
                  </a:outerShdw>
                </a:effectLst>
              </a:rPr>
            </a:br>
            <a:r>
              <a:rPr sz="2500">
                <a:solidFill>
                  <a:srgbClr val="FFFF00"/>
                </a:solidFill>
                <a:effectLst>
                  <a:outerShdw blurRad="38100" dist="38100" dir="2700000" rotWithShape="0">
                    <a:srgbClr val="000000">
                      <a:alpha val="43137"/>
                    </a:srgbClr>
                  </a:outerShdw>
                </a:effectLst>
              </a:rPr>
              <a:t>Nehemiah 8.1, 2, 5</a:t>
            </a:r>
          </a:p>
        </p:txBody>
      </p:sp>
      <p:sp>
        <p:nvSpPr>
          <p:cNvPr id="318" name="Shape 318"/>
          <p:cNvSpPr/>
          <p:nvPr/>
        </p:nvSpPr>
        <p:spPr>
          <a:xfrm>
            <a:off x="395535" y="1420662"/>
            <a:ext cx="8478733" cy="15646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a:solidFill>
                  <a:srgbClr val="FFFFFF"/>
                </a:solidFill>
              </a:defRPr>
            </a:lvl1pPr>
          </a:lstStyle>
          <a:p>
            <a:r>
              <a:t>Now all the people gathered together as one man in the open square that was in front of the Water Gate; and they told Ezra the scribe to bring the Book of the Law of Moses, which the Lord had commanded Israel.</a:t>
            </a:r>
          </a:p>
        </p:txBody>
      </p:sp>
      <p:sp>
        <p:nvSpPr>
          <p:cNvPr id="319" name="Shape 319"/>
          <p:cNvSpPr/>
          <p:nvPr/>
        </p:nvSpPr>
        <p:spPr>
          <a:xfrm>
            <a:off x="395535" y="3325662"/>
            <a:ext cx="8352931" cy="11963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a:solidFill>
                  <a:srgbClr val="FFFFFF"/>
                </a:solidFill>
                <a:effectLst>
                  <a:outerShdw blurRad="38100" dist="38100" dir="2700000" rotWithShape="0">
                    <a:srgbClr val="000000">
                      <a:alpha val="80000"/>
                    </a:srgbClr>
                  </a:outerShdw>
                </a:effectLst>
              </a:defRPr>
            </a:lvl1pPr>
          </a:lstStyle>
          <a:p>
            <a:r>
              <a:t>So Ezra the priest brought the Law before the assembly of men and women and all who could bear with understanding on the first day of the seventh month.</a:t>
            </a:r>
          </a:p>
        </p:txBody>
      </p:sp>
      <p:sp>
        <p:nvSpPr>
          <p:cNvPr id="320" name="Shape 320"/>
          <p:cNvSpPr/>
          <p:nvPr/>
        </p:nvSpPr>
        <p:spPr>
          <a:xfrm>
            <a:off x="395536" y="1128911"/>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
        <p:nvSpPr>
          <p:cNvPr id="321" name="Shape 321"/>
          <p:cNvSpPr/>
          <p:nvPr/>
        </p:nvSpPr>
        <p:spPr>
          <a:xfrm>
            <a:off x="395536" y="3033910"/>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28</a:t>
            </a:fld>
            <a:endParaRPr sz="800">
              <a:solidFill>
                <a:srgbClr val="595959"/>
              </a:solidFill>
            </a:endParaRPr>
          </a:p>
        </p:txBody>
      </p:sp>
      <p:sp>
        <p:nvSpPr>
          <p:cNvPr id="324" name="Shape 324"/>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25" name="Shape 325"/>
          <p:cNvSpPr/>
          <p:nvPr/>
        </p:nvSpPr>
        <p:spPr>
          <a:xfrm>
            <a:off x="395535" y="1420662"/>
            <a:ext cx="8478733" cy="11963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a:solidFill>
                  <a:srgbClr val="FFFFFF"/>
                </a:solidFill>
              </a:defRPr>
            </a:lvl1pPr>
          </a:lstStyle>
          <a:p>
            <a:r>
              <a:t>And Ezra opened the book in the sight of all the people, for he was standing above all the people; and when he opened it, all the people stood up.</a:t>
            </a:r>
          </a:p>
        </p:txBody>
      </p:sp>
      <p:sp>
        <p:nvSpPr>
          <p:cNvPr id="326" name="Shape 326"/>
          <p:cNvSpPr/>
          <p:nvPr/>
        </p:nvSpPr>
        <p:spPr>
          <a:xfrm>
            <a:off x="395536" y="1128911"/>
            <a:ext cx="1366743"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sldNum" sz="quarter" idx="2"/>
          </p:nvPr>
        </p:nvSpPr>
        <p:spPr>
          <a:xfrm>
            <a:off x="6553200" y="6961334"/>
            <a:ext cx="2133600" cy="560328"/>
          </a:xfrm>
          <a:prstGeom prst="rect">
            <a:avLst/>
          </a:prstGeom>
          <a:extLst>
            <a:ext uri="{C572A759-6A51-4108-AA02-DFA0A04FC94B}">
              <ma14:wrappingTextBoxFlag xmlns:ma14="http://schemas.microsoft.com/office/mac/drawingml/2011/main" val="1"/>
            </a:ext>
          </a:extLst>
        </p:spPr>
        <p:txBody>
          <a:bodyPr/>
          <a:lstStyle>
            <a:lvl1pPr>
              <a:defRPr sz="3300"/>
            </a:lvl1pPr>
          </a:lstStyle>
          <a:p>
            <a:fld id="{86CB4B4D-7CA3-9044-876B-883B54F8677D}" type="slidenum">
              <a:t>29</a:t>
            </a:fld>
            <a:endParaRPr/>
          </a:p>
        </p:txBody>
      </p:sp>
      <p:sp>
        <p:nvSpPr>
          <p:cNvPr id="329" name="Shape 329"/>
          <p:cNvSpPr/>
          <p:nvPr/>
        </p:nvSpPr>
        <p:spPr>
          <a:xfrm>
            <a:off x="539749" y="1801812"/>
            <a:ext cx="8135940" cy="5603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rtl="1">
              <a:spcBef>
                <a:spcPts val="3200"/>
              </a:spcBef>
              <a:defRPr sz="3300">
                <a:solidFill>
                  <a:srgbClr val="FFFF00"/>
                </a:solidFill>
                <a:latin typeface="Arial"/>
                <a:ea typeface="Arial"/>
                <a:cs typeface="Arial"/>
                <a:sym typeface="Arial"/>
              </a:defRPr>
            </a:lvl1pPr>
          </a:lstStyle>
          <a:p>
            <a:pPr>
              <a:defRPr>
                <a:solidFill>
                  <a:srgbClr val="000000"/>
                </a:solidFill>
              </a:defRPr>
            </a:pPr>
            <a:r>
              <a:rPr>
                <a:solidFill>
                  <a:srgbClr val="FFFF00"/>
                </a:solidFill>
              </a:rPr>
              <a:t>Passing the Torah</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167" name="Shape 167"/>
          <p:cNvSpPr/>
          <p:nvPr/>
        </p:nvSpPr>
        <p:spPr>
          <a:xfrm>
            <a:off x="539749" y="1293812"/>
            <a:ext cx="8135940" cy="10156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dirty="0">
                <a:solidFill>
                  <a:srgbClr val="FFFF00"/>
                </a:solidFill>
                <a:effectLst>
                  <a:outerShdw blurRad="38100" dist="38100" dir="2700000" rotWithShape="0">
                    <a:srgbClr val="000000">
                      <a:alpha val="43137"/>
                    </a:srgbClr>
                  </a:outerShdw>
                </a:effectLst>
                <a:latin typeface="Vusillus"/>
                <a:ea typeface="Vusillus"/>
                <a:cs typeface="Vusillus"/>
                <a:sym typeface="Vusillus"/>
              </a:rPr>
              <a:t>זמירות </a:t>
            </a:r>
            <a:r>
              <a:rPr sz="4600" dirty="0" smtClean="0">
                <a:solidFill>
                  <a:srgbClr val="FFFB04"/>
                </a:solidFill>
              </a:rPr>
              <a:t>Songs</a:t>
            </a:r>
            <a:endParaRPr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30</a:t>
            </a:fld>
            <a:endParaRPr sz="800">
              <a:solidFill>
                <a:srgbClr val="595959"/>
              </a:solidFill>
            </a:endParaRPr>
          </a:p>
        </p:txBody>
      </p:sp>
      <p:sp>
        <p:nvSpPr>
          <p:cNvPr id="332" name="Shape 332"/>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33" name="Shape 333"/>
          <p:cNvSpPr/>
          <p:nvPr/>
        </p:nvSpPr>
        <p:spPr>
          <a:xfrm>
            <a:off x="457199" y="116631"/>
            <a:ext cx="8229601" cy="713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pP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a:solidFill>
                  <a:srgbClr val="FFFF00"/>
                </a:solidFill>
                <a:effectLst>
                  <a:outerShdw blurRad="38100" dist="38100" dir="2700000" rotWithShape="0">
                    <a:srgbClr val="000000">
                      <a:alpha val="43137"/>
                    </a:srgbClr>
                  </a:outerShdw>
                </a:effectLst>
              </a:rPr>
              <a:t>Hagbaha of the Torah</a:t>
            </a:r>
          </a:p>
        </p:txBody>
      </p:sp>
      <p:sp>
        <p:nvSpPr>
          <p:cNvPr id="334" name="Shape 334"/>
          <p:cNvSpPr/>
          <p:nvPr/>
        </p:nvSpPr>
        <p:spPr>
          <a:xfrm>
            <a:off x="3234584" y="978980"/>
            <a:ext cx="5441871" cy="13706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וְזֹאת הַתּוֹרָה</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אֲשֶׁר שָׂם מֹשֶׁה לִפְנֵי בְּנֵי יִשְׁרָאֵל</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עַל פִּי יְהוָה בְּיַד מֹשֶׁה</a:t>
            </a:r>
          </a:p>
        </p:txBody>
      </p:sp>
      <p:sp>
        <p:nvSpPr>
          <p:cNvPr id="335" name="Shape 335"/>
          <p:cNvSpPr/>
          <p:nvPr/>
        </p:nvSpPr>
        <p:spPr>
          <a:xfrm>
            <a:off x="218274" y="1784263"/>
            <a:ext cx="4745023" cy="1272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500" i="1"/>
            </a:pPr>
            <a:r>
              <a:rPr>
                <a:solidFill>
                  <a:srgbClr val="A3FBFF"/>
                </a:solidFill>
                <a:effectLst>
                  <a:outerShdw blurRad="38100" dist="38100" dir="2700000" rotWithShape="0">
                    <a:srgbClr val="000000">
                      <a:alpha val="43137"/>
                    </a:srgbClr>
                  </a:outerShdw>
                </a:effectLst>
              </a:rPr>
              <a:t>Vezot haTora</a:t>
            </a:r>
          </a:p>
          <a:p>
            <a:pPr algn="l">
              <a:defRPr sz="2500" i="1"/>
            </a:pPr>
            <a:r>
              <a:rPr>
                <a:solidFill>
                  <a:srgbClr val="A3FBFF"/>
                </a:solidFill>
                <a:effectLst>
                  <a:outerShdw blurRad="38100" dist="38100" dir="2700000" rotWithShape="0">
                    <a:srgbClr val="000000">
                      <a:alpha val="43137"/>
                    </a:srgbClr>
                  </a:outerShdw>
                </a:effectLst>
              </a:rPr>
              <a:t>asher sam Moshe lifne bnei Yisrael</a:t>
            </a:r>
          </a:p>
          <a:p>
            <a:pPr algn="l">
              <a:defRPr sz="2500" i="1"/>
            </a:pPr>
            <a:r>
              <a:rPr>
                <a:solidFill>
                  <a:srgbClr val="A3FBFF"/>
                </a:solidFill>
                <a:effectLst>
                  <a:outerShdw blurRad="38100" dist="38100" dir="2700000" rotWithShape="0">
                    <a:srgbClr val="000000">
                      <a:alpha val="43137"/>
                    </a:srgbClr>
                  </a:outerShdw>
                </a:effectLst>
              </a:rPr>
              <a:t>al pi Adonaï beyad Moshe.  </a:t>
            </a:r>
          </a:p>
        </p:txBody>
      </p:sp>
      <p:sp>
        <p:nvSpPr>
          <p:cNvPr id="336" name="Shape 336"/>
          <p:cNvSpPr/>
          <p:nvPr/>
        </p:nvSpPr>
        <p:spPr>
          <a:xfrm>
            <a:off x="2915816" y="3073275"/>
            <a:ext cx="5724130" cy="1196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2400">
                <a:solidFill>
                  <a:srgbClr val="D9D9D9"/>
                </a:solidFill>
                <a:effectLst>
                  <a:outerShdw blurRad="38100" dist="38100" dir="2700000" rotWithShape="0">
                    <a:srgbClr val="000000">
                      <a:alpha val="80000"/>
                    </a:srgbClr>
                  </a:outerShdw>
                </a:effectLst>
              </a:defRPr>
            </a:lvl1pPr>
          </a:lstStyle>
          <a:p>
            <a:r>
              <a:t>Here is the Torah that Moshe set before the children of Israel. From the mouth of God in the hands of Moshe.</a:t>
            </a:r>
          </a:p>
        </p:txBody>
      </p:sp>
      <p:sp>
        <p:nvSpPr>
          <p:cNvPr id="337" name="Shape 337"/>
          <p:cNvSpPr/>
          <p:nvPr/>
        </p:nvSpPr>
        <p:spPr>
          <a:xfrm>
            <a:off x="243136" y="1154310"/>
            <a:ext cx="2360860"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l">
              <a:defRPr sz="24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Hazan and Qahal</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34"/>
                                        </p:tgtEl>
                                        <p:attrNameLst>
                                          <p:attrName>style.visibility</p:attrName>
                                        </p:attrNameLst>
                                      </p:cBhvr>
                                      <p:to>
                                        <p:strVal val="visible"/>
                                      </p:to>
                                    </p:set>
                                    <p:animEffect transition="in" filter="dissolve">
                                      <p:cBhvr>
                                        <p:cTn id="7" dur="1000"/>
                                        <p:tgtEl>
                                          <p:spTgt spid="334"/>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35"/>
                                        </p:tgtEl>
                                        <p:attrNameLst>
                                          <p:attrName>style.visibility</p:attrName>
                                        </p:attrNameLst>
                                      </p:cBhvr>
                                      <p:to>
                                        <p:strVal val="visible"/>
                                      </p:to>
                                    </p:set>
                                    <p:animEffect transition="in" filter="dissolve">
                                      <p:cBhvr>
                                        <p:cTn id="11" dur="1000"/>
                                        <p:tgtEl>
                                          <p:spTgt spid="335"/>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336"/>
                                        </p:tgtEl>
                                        <p:attrNameLst>
                                          <p:attrName>style.visibility</p:attrName>
                                        </p:attrNameLst>
                                      </p:cBhvr>
                                      <p:to>
                                        <p:strVal val="visible"/>
                                      </p:to>
                                    </p:set>
                                    <p:animEffect transition="in" filter="dissolve">
                                      <p:cBhvr>
                                        <p:cTn id="15"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1" animBg="1" advAuto="0"/>
      <p:bldP spid="335" grpId="2" animBg="1" advAuto="0"/>
      <p:bldP spid="336" grpId="3"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31</a:t>
            </a:fld>
            <a:endParaRPr sz="800">
              <a:solidFill>
                <a:srgbClr val="595959"/>
              </a:solidFill>
            </a:endParaRPr>
          </a:p>
        </p:txBody>
      </p:sp>
      <p:sp>
        <p:nvSpPr>
          <p:cNvPr id="340" name="Shape 340"/>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41" name="Shape 341"/>
          <p:cNvSpPr/>
          <p:nvPr/>
        </p:nvSpPr>
        <p:spPr>
          <a:xfrm>
            <a:off x="457199" y="307131"/>
            <a:ext cx="8229601" cy="890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sz="5400">
                <a:solidFill>
                  <a:srgbClr val="FFFF00"/>
                </a:solidFill>
                <a:effectLst>
                  <a:outerShdw blurRad="38100" dist="38100" dir="2700000" rotWithShape="0">
                    <a:srgbClr val="000000">
                      <a:alpha val="43137"/>
                    </a:srgbClr>
                  </a:outerShdw>
                </a:effectLst>
                <a:latin typeface="Vusillus"/>
                <a:ea typeface="Vusillus"/>
                <a:cs typeface="Vusillus"/>
                <a:sym typeface="Vusillus"/>
              </a:rPr>
              <a:t>קְרִיאַת תּוֹרָה</a:t>
            </a: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rPr>
              <a:t>Keriat Torah -</a:t>
            </a:r>
          </a:p>
        </p:txBody>
      </p:sp>
      <p:sp>
        <p:nvSpPr>
          <p:cNvPr id="342" name="Shape 342"/>
          <p:cNvSpPr/>
          <p:nvPr/>
        </p:nvSpPr>
        <p:spPr>
          <a:xfrm>
            <a:off x="395535" y="1674662"/>
            <a:ext cx="8478733" cy="6502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3600">
                <a:solidFill>
                  <a:srgbClr val="FFFFFF"/>
                </a:solidFill>
              </a:defRPr>
            </a:lvl1pPr>
          </a:lstStyle>
          <a:p>
            <a:r>
              <a:t>Parashat Chukat: Numbers 20.1-13</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32</a:t>
            </a:fld>
            <a:endParaRPr sz="800">
              <a:solidFill>
                <a:srgbClr val="595959"/>
              </a:solidFill>
            </a:endParaRPr>
          </a:p>
        </p:txBody>
      </p:sp>
      <p:sp>
        <p:nvSpPr>
          <p:cNvPr id="345" name="Shape 345"/>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46" name="Shape 346"/>
          <p:cNvSpPr/>
          <p:nvPr/>
        </p:nvSpPr>
        <p:spPr>
          <a:xfrm>
            <a:off x="457199" y="307131"/>
            <a:ext cx="8229601" cy="890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sz="5400">
                <a:solidFill>
                  <a:srgbClr val="FFFF00"/>
                </a:solidFill>
                <a:effectLst>
                  <a:outerShdw blurRad="38100" dist="38100" dir="2700000" rotWithShape="0">
                    <a:srgbClr val="000000">
                      <a:alpha val="43137"/>
                    </a:srgbClr>
                  </a:outerShdw>
                </a:effectLst>
                <a:latin typeface="Vusillus"/>
                <a:ea typeface="Vusillus"/>
                <a:cs typeface="Vusillus"/>
                <a:sym typeface="Vusillus"/>
              </a:rPr>
              <a:t>קְרִיאַת תּוֹרָה</a:t>
            </a: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rPr>
              <a:t>Keriat Torah -</a:t>
            </a:r>
          </a:p>
        </p:txBody>
      </p:sp>
      <p:sp>
        <p:nvSpPr>
          <p:cNvPr id="347" name="Shape 347"/>
          <p:cNvSpPr/>
          <p:nvPr/>
        </p:nvSpPr>
        <p:spPr>
          <a:xfrm>
            <a:off x="395535" y="1674662"/>
            <a:ext cx="8478733" cy="6502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3600">
                <a:solidFill>
                  <a:srgbClr val="FFFFFF"/>
                </a:solidFill>
              </a:defRPr>
            </a:lvl1pPr>
          </a:lstStyle>
          <a:p>
            <a:r>
              <a:t>Aftarah: Juges 11.12-27</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33</a:t>
            </a:fld>
            <a:endParaRPr sz="800">
              <a:solidFill>
                <a:srgbClr val="595959"/>
              </a:solidFill>
            </a:endParaRPr>
          </a:p>
        </p:txBody>
      </p:sp>
      <p:sp>
        <p:nvSpPr>
          <p:cNvPr id="350" name="Shape 350"/>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51" name="Shape 351"/>
          <p:cNvSpPr/>
          <p:nvPr/>
        </p:nvSpPr>
        <p:spPr>
          <a:xfrm>
            <a:off x="457199" y="307131"/>
            <a:ext cx="8229601" cy="890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sz="5400">
                <a:solidFill>
                  <a:srgbClr val="FFFF00"/>
                </a:solidFill>
                <a:effectLst>
                  <a:outerShdw blurRad="38100" dist="38100" dir="2700000" rotWithShape="0">
                    <a:srgbClr val="000000">
                      <a:alpha val="43137"/>
                    </a:srgbClr>
                  </a:outerShdw>
                </a:effectLst>
                <a:latin typeface="Vusillus"/>
                <a:ea typeface="Vusillus"/>
                <a:cs typeface="Vusillus"/>
                <a:sym typeface="Vusillus"/>
              </a:rPr>
              <a:t>קְרִיאַת תּוֹרָה</a:t>
            </a: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rPr>
              <a:t>Keriat Torah -</a:t>
            </a:r>
          </a:p>
        </p:txBody>
      </p:sp>
      <p:sp>
        <p:nvSpPr>
          <p:cNvPr id="352" name="Shape 352"/>
          <p:cNvSpPr/>
          <p:nvPr/>
        </p:nvSpPr>
        <p:spPr>
          <a:xfrm>
            <a:off x="395535" y="1674662"/>
            <a:ext cx="8478733" cy="6502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3600">
                <a:solidFill>
                  <a:srgbClr val="FFFFFF"/>
                </a:solidFill>
              </a:defRPr>
            </a:lvl1pPr>
          </a:lstStyle>
          <a:p>
            <a:r>
              <a:t>Brit HaKhadashah: Revelation 14.6-7</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image7.jpeg"/>
          <p:cNvPicPr>
            <a:picLocks noChangeAspect="1"/>
          </p:cNvPicPr>
          <p:nvPr/>
        </p:nvPicPr>
        <p:blipFill>
          <a:blip r:embed="rId2">
            <a:extLst/>
          </a:blip>
          <a:stretch>
            <a:fillRect/>
          </a:stretch>
        </p:blipFill>
        <p:spPr>
          <a:xfrm>
            <a:off x="1763688" y="1340766"/>
            <a:ext cx="5861280" cy="3890233"/>
          </a:xfrm>
          <a:prstGeom prst="rect">
            <a:avLst/>
          </a:prstGeom>
          <a:ln w="12700">
            <a:miter lim="400000"/>
          </a:ln>
        </p:spPr>
      </p:pic>
      <p:sp>
        <p:nvSpPr>
          <p:cNvPr id="355" name="Shape 355"/>
          <p:cNvSpPr>
            <a:spLocks noGrp="1"/>
          </p:cNvSpPr>
          <p:nvPr>
            <p:ph type="sldNum" sz="quarter" idx="2"/>
          </p:nvPr>
        </p:nvSpPr>
        <p:spPr>
          <a:xfrm>
            <a:off x="6553200" y="6424929"/>
            <a:ext cx="2133600" cy="1397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900">
                <a:latin typeface="Calibri"/>
                <a:ea typeface="Calibri"/>
                <a:cs typeface="Calibri"/>
                <a:sym typeface="Calibri"/>
              </a:defRPr>
            </a:lvl1pPr>
          </a:lstStyle>
          <a:p>
            <a:pPr>
              <a:defRPr sz="1800">
                <a:solidFill>
                  <a:srgbClr val="000000"/>
                </a:solidFill>
              </a:defRPr>
            </a:pPr>
            <a:fld id="{86CB4B4D-7CA3-9044-876B-883B54F8677D}" type="slidenum">
              <a:rPr sz="900">
                <a:solidFill>
                  <a:srgbClr val="595959"/>
                </a:solidFill>
              </a:rPr>
              <a:t>34</a:t>
            </a:fld>
            <a:endParaRPr sz="900">
              <a:solidFill>
                <a:srgbClr val="595959"/>
              </a:solidFill>
            </a:endParaRPr>
          </a:p>
        </p:txBody>
      </p:sp>
      <p:sp>
        <p:nvSpPr>
          <p:cNvPr id="356" name="Shape 356"/>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357" name="Shape 357"/>
          <p:cNvSpPr/>
          <p:nvPr/>
        </p:nvSpPr>
        <p:spPr>
          <a:xfrm>
            <a:off x="3569906" y="105564"/>
            <a:ext cx="1904811" cy="1106694"/>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rtl="1">
              <a:defRPr sz="72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stStyle>
          <a:p>
            <a:pPr>
              <a:defRPr sz="1800">
                <a:solidFill>
                  <a:srgbClr val="000000"/>
                </a:solidFill>
                <a:effectLst/>
              </a:defRPr>
            </a:pPr>
            <a:r>
              <a:rPr sz="7200">
                <a:solidFill>
                  <a:srgbClr val="FFFF00"/>
                </a:solidFill>
                <a:effectLst>
                  <a:outerShdw blurRad="38100" dist="38100" dir="2700000" rotWithShape="0">
                    <a:srgbClr val="000000">
                      <a:alpha val="43137"/>
                    </a:srgbClr>
                  </a:outerShdw>
                </a:effectLst>
              </a:rPr>
              <a:t>דְּרָשָׁה</a:t>
            </a:r>
          </a:p>
        </p:txBody>
      </p:sp>
      <p:sp>
        <p:nvSpPr>
          <p:cNvPr id="358" name="Shape 358"/>
          <p:cNvSpPr/>
          <p:nvPr/>
        </p:nvSpPr>
        <p:spPr>
          <a:xfrm>
            <a:off x="2512746" y="1240855"/>
            <a:ext cx="4017649" cy="7772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p>
            <a:pPr lvl="1"/>
            <a:r>
              <a:rPr sz="4400" i="1">
                <a:solidFill>
                  <a:srgbClr val="8EB4E3"/>
                </a:solidFill>
                <a:effectLst>
                  <a:outerShdw blurRad="38100" dist="38100" dir="2700000" rotWithShape="0">
                    <a:srgbClr val="000000">
                      <a:alpha val="43137"/>
                    </a:srgbClr>
                  </a:outerShdw>
                </a:effectLst>
              </a:rPr>
              <a:t>Jacques Doukhan</a:t>
            </a:r>
          </a:p>
        </p:txBody>
      </p:sp>
      <p:sp>
        <p:nvSpPr>
          <p:cNvPr id="359" name="Shape 359"/>
          <p:cNvSpPr/>
          <p:nvPr/>
        </p:nvSpPr>
        <p:spPr>
          <a:xfrm>
            <a:off x="371458" y="2115840"/>
            <a:ext cx="8301741" cy="1882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p>
            <a:pPr>
              <a:defRPr sz="3900"/>
            </a:pPr>
            <a:r>
              <a:rPr i="1">
                <a:solidFill>
                  <a:srgbClr val="FFFF00"/>
                </a:solidFill>
                <a:effectLst>
                  <a:outerShdw blurRad="38100" dist="38100" dir="2700000" rotWithShape="0">
                    <a:srgbClr val="000000">
                      <a:alpha val="43137"/>
                    </a:srgbClr>
                  </a:outerShdw>
                </a:effectLst>
              </a:rPr>
              <a:t>Fear the Judge and Worship the Creator:</a:t>
            </a:r>
          </a:p>
          <a:p>
            <a:pPr>
              <a:defRPr sz="3900"/>
            </a:pPr>
            <a:r>
              <a:rPr i="1">
                <a:solidFill>
                  <a:srgbClr val="FFFF00"/>
                </a:solidFill>
                <a:effectLst>
                  <a:outerShdw blurRad="38100" dist="38100" dir="2700000" rotWithShape="0">
                    <a:srgbClr val="000000">
                      <a:alpha val="43137"/>
                    </a:srgbClr>
                  </a:outerShdw>
                </a:effectLst>
              </a:rPr>
              <a:t>The 3 Angels Message</a:t>
            </a:r>
          </a:p>
          <a:p>
            <a:pPr>
              <a:defRPr sz="3900"/>
            </a:pPr>
            <a:r>
              <a:rPr i="1">
                <a:solidFill>
                  <a:srgbClr val="FFFF00"/>
                </a:solidFill>
                <a:effectLst>
                  <a:outerShdw blurRad="38100" dist="38100" dir="2700000" rotWithShape="0">
                    <a:srgbClr val="000000">
                      <a:alpha val="43137"/>
                    </a:srgbClr>
                  </a:outerShdw>
                </a:effectLst>
              </a:rPr>
              <a:t>and the Day of Atonement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58"/>
                                        </p:tgtEl>
                                        <p:attrNameLst>
                                          <p:attrName>style.visibility</p:attrName>
                                        </p:attrNameLst>
                                      </p:cBhvr>
                                      <p:to>
                                        <p:strVal val="visible"/>
                                      </p:to>
                                    </p:set>
                                    <p:animEffect transition="in" filter="dissolve">
                                      <p:cBhvr>
                                        <p:cTn id="7" dur="1000"/>
                                        <p:tgtEl>
                                          <p:spTgt spid="358"/>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59"/>
                                        </p:tgtEl>
                                        <p:attrNameLst>
                                          <p:attrName>style.visibility</p:attrName>
                                        </p:attrNameLst>
                                      </p:cBhvr>
                                      <p:to>
                                        <p:strVal val="visible"/>
                                      </p:to>
                                    </p:set>
                                    <p:animEffect transition="in" filter="dissolve">
                                      <p:cBhvr>
                                        <p:cTn id="11" dur="2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1" animBg="1" advAuto="0"/>
      <p:bldP spid="359" grpId="2"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arbre-de-vie_fond-noir-filtered.jpeg"/>
          <p:cNvPicPr>
            <a:picLocks noChangeAspect="1"/>
          </p:cNvPicPr>
          <p:nvPr/>
        </p:nvPicPr>
        <p:blipFill>
          <a:blip r:embed="rId2">
            <a:alphaModFix amt="54092"/>
            <a:extLst/>
          </a:blip>
          <a:stretch>
            <a:fillRect/>
          </a:stretch>
        </p:blipFill>
        <p:spPr>
          <a:xfrm>
            <a:off x="1250156" y="0"/>
            <a:ext cx="6643688" cy="6858000"/>
          </a:xfrm>
          <a:prstGeom prst="rect">
            <a:avLst/>
          </a:prstGeom>
          <a:ln w="12700">
            <a:miter lim="400000"/>
          </a:ln>
        </p:spPr>
      </p:pic>
      <p:sp>
        <p:nvSpPr>
          <p:cNvPr id="362" name="Shape 362"/>
          <p:cNvSpPr>
            <a:spLocks noGrp="1"/>
          </p:cNvSpPr>
          <p:nvPr>
            <p:ph type="sldNum" sz="quarter" idx="2"/>
          </p:nvPr>
        </p:nvSpPr>
        <p:spPr>
          <a:xfrm>
            <a:off x="6553200" y="6961334"/>
            <a:ext cx="2133600" cy="560328"/>
          </a:xfrm>
          <a:prstGeom prst="rect">
            <a:avLst/>
          </a:prstGeom>
          <a:extLst>
            <a:ext uri="{C572A759-6A51-4108-AA02-DFA0A04FC94B}">
              <ma14:wrappingTextBoxFlag xmlns:ma14="http://schemas.microsoft.com/office/mac/drawingml/2011/main" val="1"/>
            </a:ext>
          </a:extLst>
        </p:spPr>
        <p:txBody>
          <a:bodyPr/>
          <a:lstStyle>
            <a:lvl1pPr>
              <a:defRPr sz="3300"/>
            </a:lvl1pPr>
          </a:lstStyle>
          <a:p>
            <a:fld id="{86CB4B4D-7CA3-9044-876B-883B54F8677D}" type="slidenum">
              <a:t>35</a:t>
            </a:fld>
            <a:endParaRPr/>
          </a:p>
        </p:txBody>
      </p:sp>
      <p:sp>
        <p:nvSpPr>
          <p:cNvPr id="363" name="Shape 363"/>
          <p:cNvSpPr/>
          <p:nvPr/>
        </p:nvSpPr>
        <p:spPr>
          <a:xfrm>
            <a:off x="2097449" y="1084580"/>
            <a:ext cx="4949102" cy="234415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4600" b="1">
                <a:solidFill>
                  <a:srgbClr val="FFFB00"/>
                </a:solidFill>
                <a:effectLst>
                  <a:outerShdw blurRad="25400" dist="38100" dir="1860000" rotWithShape="0">
                    <a:srgbClr val="942192"/>
                  </a:outerShdw>
                </a:effectLst>
              </a:defRPr>
            </a:pPr>
            <a:r>
              <a:t>Song</a:t>
            </a:r>
          </a:p>
          <a:p>
            <a:pPr>
              <a:defRPr sz="5000" b="1">
                <a:solidFill>
                  <a:srgbClr val="FFFB00"/>
                </a:solidFill>
                <a:effectLst>
                  <a:outerShdw blurRad="25400" dist="38100" dir="1860000" rotWithShape="0">
                    <a:srgbClr val="942192"/>
                  </a:outerShdw>
                </a:effectLst>
              </a:defRPr>
            </a:pPr>
            <a:r>
              <a:t>Rachel Hyman</a:t>
            </a:r>
          </a:p>
          <a:p>
            <a:pPr>
              <a:defRPr sz="4600" b="1">
                <a:solidFill>
                  <a:srgbClr val="FFFB00"/>
                </a:solidFill>
                <a:effectLst>
                  <a:outerShdw blurRad="25400" dist="38100" dir="1860000" rotWithShape="0">
                    <a:srgbClr val="942192"/>
                  </a:outerShdw>
                </a:effectLst>
              </a:defRPr>
            </a:pPr>
            <a:r>
              <a:t>Etz Chaïm - </a:t>
            </a:r>
            <a:r>
              <a:rPr sz="5400">
                <a:latin typeface="Times New Roman"/>
                <a:ea typeface="Times New Roman"/>
                <a:cs typeface="Times New Roman"/>
                <a:sym typeface="Times New Roman"/>
              </a:rPr>
              <a:t>עֶץ חַיִים</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
        <p:nvSpPr>
          <p:cNvPr id="366" name="Shape 366"/>
          <p:cNvSpPr/>
          <p:nvPr/>
        </p:nvSpPr>
        <p:spPr>
          <a:xfrm>
            <a:off x="539749" y="1293812"/>
            <a:ext cx="8135940" cy="9703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מוסף </a:t>
            </a:r>
            <a:r>
              <a:rPr sz="4600">
                <a:solidFill>
                  <a:srgbClr val="FFFF00"/>
                </a:solidFill>
              </a:rPr>
              <a:t>Mussaf</a:t>
            </a:r>
            <a:r>
              <a:rPr>
                <a:solidFill>
                  <a:srgbClr val="FFFF00"/>
                </a:solidFill>
              </a:rPr>
              <a:t>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37</a:t>
            </a:fld>
            <a:endParaRPr sz="800">
              <a:solidFill>
                <a:srgbClr val="595959"/>
              </a:solidFill>
            </a:endParaRPr>
          </a:p>
        </p:txBody>
      </p:sp>
      <p:sp>
        <p:nvSpPr>
          <p:cNvPr id="369" name="Shape 369"/>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70" name="Shape 370"/>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אֵין כֵּאלֹהֵינוּ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אֵין כַּאדוֹנֵינוּ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אֵין כְּמַלְכֵּנוּ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אֵין כְּמוֹשִׁיעֵנוּ</a:t>
            </a:r>
          </a:p>
        </p:txBody>
      </p:sp>
      <p:sp>
        <p:nvSpPr>
          <p:cNvPr id="371" name="Shape 371"/>
          <p:cNvSpPr/>
          <p:nvPr/>
        </p:nvSpPr>
        <p:spPr>
          <a:xfrm>
            <a:off x="980274" y="1277785"/>
            <a:ext cx="299205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Ein kEloeïnu</a:t>
            </a:r>
          </a:p>
          <a:p>
            <a:pPr algn="l">
              <a:defRPr sz="2600" i="1"/>
            </a:pPr>
            <a:r>
              <a:rPr>
                <a:solidFill>
                  <a:srgbClr val="A3FBFF"/>
                </a:solidFill>
                <a:effectLst>
                  <a:outerShdw blurRad="38100" dist="38100" dir="2700000" rotWithShape="0">
                    <a:srgbClr val="000000">
                      <a:alpha val="43137"/>
                    </a:srgbClr>
                  </a:outerShdw>
                </a:effectLst>
              </a:rPr>
              <a:t>Ein kAdoneïnu</a:t>
            </a:r>
          </a:p>
          <a:p>
            <a:pPr algn="l">
              <a:defRPr sz="2600" i="1"/>
            </a:pPr>
            <a:r>
              <a:rPr>
                <a:solidFill>
                  <a:srgbClr val="A3FBFF"/>
                </a:solidFill>
                <a:effectLst>
                  <a:outerShdw blurRad="38100" dist="38100" dir="2700000" rotWithShape="0">
                    <a:srgbClr val="000000">
                      <a:alpha val="43137"/>
                    </a:srgbClr>
                  </a:outerShdw>
                </a:effectLst>
              </a:rPr>
              <a:t>Ein keMalkenu</a:t>
            </a:r>
          </a:p>
          <a:p>
            <a:pPr algn="l">
              <a:defRPr sz="2600" i="1"/>
            </a:pPr>
            <a:r>
              <a:rPr>
                <a:solidFill>
                  <a:srgbClr val="A3FBFF"/>
                </a:solidFill>
                <a:effectLst>
                  <a:outerShdw blurRad="38100" dist="38100" dir="2700000" rotWithShape="0">
                    <a:srgbClr val="000000">
                      <a:alpha val="43137"/>
                    </a:srgbClr>
                  </a:outerShdw>
                </a:effectLst>
              </a:rPr>
              <a:t>Ein keMoshienu</a:t>
            </a:r>
          </a:p>
        </p:txBody>
      </p:sp>
      <p:sp>
        <p:nvSpPr>
          <p:cNvPr id="372" name="Shape 372"/>
          <p:cNvSpPr/>
          <p:nvPr/>
        </p:nvSpPr>
        <p:spPr>
          <a:xfrm>
            <a:off x="5647892" y="3073275"/>
            <a:ext cx="2992054"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2000">
                <a:solidFill>
                  <a:srgbClr val="D9D9D9"/>
                </a:solidFill>
                <a:effectLst>
                  <a:outerShdw blurRad="38100" dist="38100" dir="2700000" rotWithShape="0">
                    <a:srgbClr val="000000">
                      <a:alpha val="80000"/>
                    </a:srgbClr>
                  </a:outerShdw>
                </a:effectLst>
              </a:defRPr>
            </a:pPr>
            <a:r>
              <a:t>None is like our God;</a:t>
            </a:r>
          </a:p>
          <a:p>
            <a:pPr algn="r">
              <a:defRPr sz="2000">
                <a:solidFill>
                  <a:srgbClr val="D9D9D9"/>
                </a:solidFill>
                <a:effectLst>
                  <a:outerShdw blurRad="38100" dist="38100" dir="2700000" rotWithShape="0">
                    <a:srgbClr val="000000">
                      <a:alpha val="80000"/>
                    </a:srgbClr>
                  </a:outerShdw>
                </a:effectLst>
              </a:defRPr>
            </a:pPr>
            <a:r>
              <a:t>None is like our Lord;</a:t>
            </a:r>
          </a:p>
          <a:p>
            <a:pPr algn="r">
              <a:defRPr sz="2000">
                <a:solidFill>
                  <a:srgbClr val="D9D9D9"/>
                </a:solidFill>
                <a:effectLst>
                  <a:outerShdw blurRad="38100" dist="38100" dir="2700000" rotWithShape="0">
                    <a:srgbClr val="000000">
                      <a:alpha val="80000"/>
                    </a:srgbClr>
                  </a:outerShdw>
                </a:effectLst>
              </a:defRPr>
            </a:pPr>
            <a:r>
              <a:t>None is like our King;</a:t>
            </a:r>
          </a:p>
          <a:p>
            <a:pPr algn="r">
              <a:defRPr sz="2000">
                <a:solidFill>
                  <a:srgbClr val="D9D9D9"/>
                </a:solidFill>
                <a:effectLst>
                  <a:outerShdw blurRad="38100" dist="38100" dir="2700000" rotWithShape="0">
                    <a:srgbClr val="000000">
                      <a:alpha val="80000"/>
                    </a:srgbClr>
                  </a:outerShdw>
                </a:effectLst>
              </a:defRPr>
            </a:pPr>
            <a:r>
              <a:t>None is like our Savior.</a:t>
            </a:r>
          </a:p>
        </p:txBody>
      </p:sp>
      <p:sp>
        <p:nvSpPr>
          <p:cNvPr id="373" name="Shape 373"/>
          <p:cNvSpPr/>
          <p:nvPr/>
        </p:nvSpPr>
        <p:spPr>
          <a:xfrm>
            <a:off x="457199" y="116631"/>
            <a:ext cx="8229601" cy="8651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1600"/>
            </a:pP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effectLst>
                  <a:outerShdw blurRad="38100" dist="38100" dir="2700000" rotWithShape="0">
                    <a:srgbClr val="000000">
                      <a:alpha val="43137"/>
                    </a:srgbClr>
                  </a:outerShdw>
                </a:effectLst>
              </a:rPr>
              <a:t>Ein Keloheinu</a:t>
            </a:r>
            <a:r>
              <a:rPr sz="3800">
                <a:solidFill>
                  <a:srgbClr val="FFFF00"/>
                </a:solidFill>
                <a:effectLst>
                  <a:outerShdw blurRad="38100" dist="38100" dir="2700000" rotWithShape="0">
                    <a:srgbClr val="000000">
                      <a:alpha val="43137"/>
                    </a:srgbClr>
                  </a:outerShdw>
                </a:effectLst>
              </a:rPr>
              <a:t> </a:t>
            </a:r>
            <a:r>
              <a:rPr sz="5200">
                <a:solidFill>
                  <a:srgbClr val="FFFF00"/>
                </a:solidFill>
                <a:effectLst>
                  <a:outerShdw blurRad="38100" dist="38100" dir="2700000" rotWithShape="0">
                    <a:srgbClr val="000000">
                      <a:alpha val="43137"/>
                    </a:srgbClr>
                  </a:outerShdw>
                </a:effectLst>
                <a:latin typeface="Arial"/>
                <a:ea typeface="Arial"/>
                <a:cs typeface="Arial"/>
                <a:sym typeface="Arial"/>
              </a:rPr>
              <a:t>-</a:t>
            </a: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5400">
                <a:solidFill>
                  <a:srgbClr val="FFFB00"/>
                </a:solidFill>
                <a:effectLst>
                  <a:outerShdw blurRad="38100" dist="38100" dir="2700000" rotWithShape="0">
                    <a:srgbClr val="000000">
                      <a:alpha val="43137"/>
                    </a:srgbClr>
                  </a:outerShdw>
                </a:effectLst>
                <a:latin typeface="Times New Roman"/>
                <a:ea typeface="Times New Roman"/>
                <a:cs typeface="Times New Roman"/>
                <a:sym typeface="Times New Roman"/>
              </a:rPr>
              <a:t>אֵין כֵּאלֹהֵינוּ</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70"/>
                                        </p:tgtEl>
                                        <p:attrNameLst>
                                          <p:attrName>style.visibility</p:attrName>
                                        </p:attrNameLst>
                                      </p:cBhvr>
                                      <p:to>
                                        <p:strVal val="visible"/>
                                      </p:to>
                                    </p:set>
                                    <p:animEffect transition="in" filter="dissolve">
                                      <p:cBhvr>
                                        <p:cTn id="7" dur="1000"/>
                                        <p:tgtEl>
                                          <p:spTgt spid="370"/>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71"/>
                                        </p:tgtEl>
                                        <p:attrNameLst>
                                          <p:attrName>style.visibility</p:attrName>
                                        </p:attrNameLst>
                                      </p:cBhvr>
                                      <p:to>
                                        <p:strVal val="visible"/>
                                      </p:to>
                                    </p:set>
                                    <p:animEffect transition="in" filter="dissolve">
                                      <p:cBhvr>
                                        <p:cTn id="11" dur="1000"/>
                                        <p:tgtEl>
                                          <p:spTgt spid="371"/>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372"/>
                                        </p:tgtEl>
                                        <p:attrNameLst>
                                          <p:attrName>style.visibility</p:attrName>
                                        </p:attrNameLst>
                                      </p:cBhvr>
                                      <p:to>
                                        <p:strVal val="visible"/>
                                      </p:to>
                                    </p:set>
                                    <p:animEffect transition="in" filter="dissolve">
                                      <p:cBhvr>
                                        <p:cTn id="15"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animBg="1" advAuto="0"/>
      <p:bldP spid="371" grpId="2" animBg="1" advAuto="0"/>
      <p:bldP spid="372" grpId="3"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38</a:t>
            </a:fld>
            <a:endParaRPr sz="800">
              <a:solidFill>
                <a:srgbClr val="595959"/>
              </a:solidFill>
            </a:endParaRPr>
          </a:p>
        </p:txBody>
      </p:sp>
      <p:sp>
        <p:nvSpPr>
          <p:cNvPr id="376" name="Shape 376"/>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77" name="Shape 377"/>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מִי כֵאלֹהֵינוּ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מִי כַאדוֹנֵינוּ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מִי כְמַלְכֵּנוּ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מִי כְמוֹשִׁיעֵנוּ</a:t>
            </a:r>
          </a:p>
        </p:txBody>
      </p:sp>
      <p:sp>
        <p:nvSpPr>
          <p:cNvPr id="378" name="Shape 378"/>
          <p:cNvSpPr/>
          <p:nvPr/>
        </p:nvSpPr>
        <p:spPr>
          <a:xfrm>
            <a:off x="980274" y="1277785"/>
            <a:ext cx="299205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Mi khEloeïnu</a:t>
            </a:r>
          </a:p>
          <a:p>
            <a:pPr algn="l">
              <a:defRPr sz="2600" i="1"/>
            </a:pPr>
            <a:r>
              <a:rPr>
                <a:solidFill>
                  <a:srgbClr val="A3FBFF"/>
                </a:solidFill>
                <a:effectLst>
                  <a:outerShdw blurRad="38100" dist="38100" dir="2700000" rotWithShape="0">
                    <a:srgbClr val="000000">
                      <a:alpha val="43137"/>
                    </a:srgbClr>
                  </a:outerShdw>
                </a:effectLst>
              </a:rPr>
              <a:t>Mi khAdoneïnu</a:t>
            </a:r>
          </a:p>
          <a:p>
            <a:pPr algn="l">
              <a:defRPr sz="2600" i="1"/>
            </a:pPr>
            <a:r>
              <a:rPr>
                <a:solidFill>
                  <a:srgbClr val="A3FBFF"/>
                </a:solidFill>
                <a:effectLst>
                  <a:outerShdw blurRad="38100" dist="38100" dir="2700000" rotWithShape="0">
                    <a:srgbClr val="000000">
                      <a:alpha val="43137"/>
                    </a:srgbClr>
                  </a:outerShdw>
                </a:effectLst>
              </a:rPr>
              <a:t>Mi kheMalkenu</a:t>
            </a:r>
          </a:p>
          <a:p>
            <a:pPr algn="l">
              <a:defRPr sz="2600" i="1"/>
            </a:pPr>
            <a:r>
              <a:rPr>
                <a:solidFill>
                  <a:srgbClr val="A3FBFF"/>
                </a:solidFill>
                <a:effectLst>
                  <a:outerShdw blurRad="38100" dist="38100" dir="2700000" rotWithShape="0">
                    <a:srgbClr val="000000">
                      <a:alpha val="43137"/>
                    </a:srgbClr>
                  </a:outerShdw>
                </a:effectLst>
              </a:rPr>
              <a:t>Mi kheMoshienu</a:t>
            </a:r>
          </a:p>
        </p:txBody>
      </p:sp>
      <p:sp>
        <p:nvSpPr>
          <p:cNvPr id="379" name="Shape 379"/>
          <p:cNvSpPr/>
          <p:nvPr/>
        </p:nvSpPr>
        <p:spPr>
          <a:xfrm>
            <a:off x="5647892" y="3073275"/>
            <a:ext cx="2992054"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2000">
                <a:solidFill>
                  <a:srgbClr val="D9D9D9"/>
                </a:solidFill>
                <a:effectLst>
                  <a:outerShdw blurRad="38100" dist="38100" dir="2700000" rotWithShape="0">
                    <a:srgbClr val="000000">
                      <a:alpha val="80000"/>
                    </a:srgbClr>
                  </a:outerShdw>
                </a:effectLst>
              </a:defRPr>
            </a:pPr>
            <a:r>
              <a:t>Who is like our God;</a:t>
            </a:r>
          </a:p>
          <a:p>
            <a:pPr algn="r">
              <a:defRPr sz="2000">
                <a:solidFill>
                  <a:srgbClr val="D9D9D9"/>
                </a:solidFill>
                <a:effectLst>
                  <a:outerShdw blurRad="38100" dist="38100" dir="2700000" rotWithShape="0">
                    <a:srgbClr val="000000">
                      <a:alpha val="80000"/>
                    </a:srgbClr>
                  </a:outerShdw>
                </a:effectLst>
              </a:defRPr>
            </a:pPr>
            <a:r>
              <a:t>Who is like our Lord;</a:t>
            </a:r>
          </a:p>
          <a:p>
            <a:pPr algn="r">
              <a:defRPr sz="2000">
                <a:solidFill>
                  <a:srgbClr val="D9D9D9"/>
                </a:solidFill>
                <a:effectLst>
                  <a:outerShdw blurRad="38100" dist="38100" dir="2700000" rotWithShape="0">
                    <a:srgbClr val="000000">
                      <a:alpha val="80000"/>
                    </a:srgbClr>
                  </a:outerShdw>
                </a:effectLst>
              </a:defRPr>
            </a:pPr>
            <a:r>
              <a:t>Who is like our King;</a:t>
            </a:r>
          </a:p>
          <a:p>
            <a:pPr algn="r">
              <a:defRPr sz="2000">
                <a:solidFill>
                  <a:srgbClr val="D9D9D9"/>
                </a:solidFill>
                <a:effectLst>
                  <a:outerShdw blurRad="38100" dist="38100" dir="2700000" rotWithShape="0">
                    <a:srgbClr val="000000">
                      <a:alpha val="80000"/>
                    </a:srgbClr>
                  </a:outerShdw>
                </a:effectLst>
              </a:defRPr>
            </a:pPr>
            <a:r>
              <a:t>Who is like our Savior.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77"/>
                                        </p:tgtEl>
                                        <p:attrNameLst>
                                          <p:attrName>style.visibility</p:attrName>
                                        </p:attrNameLst>
                                      </p:cBhvr>
                                      <p:to>
                                        <p:strVal val="visible"/>
                                      </p:to>
                                    </p:set>
                                    <p:animEffect transition="in" filter="dissolve">
                                      <p:cBhvr>
                                        <p:cTn id="7" dur="1000"/>
                                        <p:tgtEl>
                                          <p:spTgt spid="377"/>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78"/>
                                        </p:tgtEl>
                                        <p:attrNameLst>
                                          <p:attrName>style.visibility</p:attrName>
                                        </p:attrNameLst>
                                      </p:cBhvr>
                                      <p:to>
                                        <p:strVal val="visible"/>
                                      </p:to>
                                    </p:set>
                                    <p:animEffect transition="in" filter="dissolve">
                                      <p:cBhvr>
                                        <p:cTn id="11" dur="1000"/>
                                        <p:tgtEl>
                                          <p:spTgt spid="378"/>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379"/>
                                        </p:tgtEl>
                                        <p:attrNameLst>
                                          <p:attrName>style.visibility</p:attrName>
                                        </p:attrNameLst>
                                      </p:cBhvr>
                                      <p:to>
                                        <p:strVal val="visible"/>
                                      </p:to>
                                    </p:set>
                                    <p:animEffect transition="in" filter="dissolve">
                                      <p:cBhvr>
                                        <p:cTn id="15"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1" animBg="1" advAuto="0"/>
      <p:bldP spid="378" grpId="2" animBg="1" advAuto="0"/>
      <p:bldP spid="379" grpId="3"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39</a:t>
            </a:fld>
            <a:endParaRPr sz="800">
              <a:solidFill>
                <a:srgbClr val="595959"/>
              </a:solidFill>
            </a:endParaRPr>
          </a:p>
        </p:txBody>
      </p:sp>
      <p:sp>
        <p:nvSpPr>
          <p:cNvPr id="382" name="Shape 382"/>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83" name="Shape 383"/>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נוֹדֶה לֵאלֹהֵינוּ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נוֹדֶה לַאדוֹנֵינוּ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נוֹדֶה לְמַלְכֵּנוּ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נוֹדֶה לְמוֹשִׁיעֵנוּ</a:t>
            </a:r>
          </a:p>
        </p:txBody>
      </p:sp>
      <p:sp>
        <p:nvSpPr>
          <p:cNvPr id="384" name="Shape 384"/>
          <p:cNvSpPr/>
          <p:nvPr/>
        </p:nvSpPr>
        <p:spPr>
          <a:xfrm>
            <a:off x="980274" y="1277785"/>
            <a:ext cx="299205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Node lEloeïnu</a:t>
            </a:r>
          </a:p>
          <a:p>
            <a:pPr algn="l">
              <a:defRPr sz="2600" i="1"/>
            </a:pPr>
            <a:r>
              <a:rPr>
                <a:solidFill>
                  <a:srgbClr val="A3FBFF"/>
                </a:solidFill>
                <a:effectLst>
                  <a:outerShdw blurRad="38100" dist="38100" dir="2700000" rotWithShape="0">
                    <a:srgbClr val="000000">
                      <a:alpha val="43137"/>
                    </a:srgbClr>
                  </a:outerShdw>
                </a:effectLst>
              </a:rPr>
              <a:t>Node lAdoneïnu</a:t>
            </a:r>
          </a:p>
          <a:p>
            <a:pPr algn="l">
              <a:defRPr sz="2600" i="1"/>
            </a:pPr>
            <a:r>
              <a:rPr>
                <a:solidFill>
                  <a:srgbClr val="A3FBFF"/>
                </a:solidFill>
                <a:effectLst>
                  <a:outerShdw blurRad="38100" dist="38100" dir="2700000" rotWithShape="0">
                    <a:srgbClr val="000000">
                      <a:alpha val="43137"/>
                    </a:srgbClr>
                  </a:outerShdw>
                </a:effectLst>
              </a:rPr>
              <a:t>Node leMalkenu</a:t>
            </a:r>
          </a:p>
          <a:p>
            <a:pPr algn="l">
              <a:defRPr sz="2600" i="1"/>
            </a:pPr>
            <a:r>
              <a:rPr>
                <a:solidFill>
                  <a:srgbClr val="A3FBFF"/>
                </a:solidFill>
                <a:effectLst>
                  <a:outerShdw blurRad="38100" dist="38100" dir="2700000" rotWithShape="0">
                    <a:srgbClr val="000000">
                      <a:alpha val="43137"/>
                    </a:srgbClr>
                  </a:outerShdw>
                </a:effectLst>
              </a:rPr>
              <a:t>Node leMoshienu</a:t>
            </a:r>
          </a:p>
        </p:txBody>
      </p:sp>
      <p:sp>
        <p:nvSpPr>
          <p:cNvPr id="385" name="Shape 385"/>
          <p:cNvSpPr/>
          <p:nvPr/>
        </p:nvSpPr>
        <p:spPr>
          <a:xfrm>
            <a:off x="4759940" y="3073275"/>
            <a:ext cx="388000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2000">
                <a:solidFill>
                  <a:srgbClr val="D9D9D9"/>
                </a:solidFill>
                <a:effectLst>
                  <a:outerShdw blurRad="38100" dist="38100" dir="2700000" rotWithShape="0">
                    <a:srgbClr val="000000">
                      <a:alpha val="80000"/>
                    </a:srgbClr>
                  </a:outerShdw>
                </a:effectLst>
              </a:defRPr>
            </a:pPr>
            <a:r>
              <a:t>We will give thanks unto our God;</a:t>
            </a:r>
          </a:p>
          <a:p>
            <a:pPr algn="r">
              <a:defRPr sz="2000">
                <a:solidFill>
                  <a:srgbClr val="D9D9D9"/>
                </a:solidFill>
                <a:effectLst>
                  <a:outerShdw blurRad="38100" dist="38100" dir="2700000" rotWithShape="0">
                    <a:srgbClr val="000000">
                      <a:alpha val="80000"/>
                    </a:srgbClr>
                  </a:outerShdw>
                </a:effectLst>
              </a:defRPr>
            </a:pPr>
            <a:r>
              <a:t>We will give thanks unto our Lord;</a:t>
            </a:r>
          </a:p>
          <a:p>
            <a:pPr algn="r">
              <a:defRPr sz="2000">
                <a:solidFill>
                  <a:srgbClr val="D9D9D9"/>
                </a:solidFill>
                <a:effectLst>
                  <a:outerShdw blurRad="38100" dist="38100" dir="2700000" rotWithShape="0">
                    <a:srgbClr val="000000">
                      <a:alpha val="80000"/>
                    </a:srgbClr>
                  </a:outerShdw>
                </a:effectLst>
              </a:defRPr>
            </a:pPr>
            <a:r>
              <a:t>We will give thanks unto our King;</a:t>
            </a:r>
          </a:p>
          <a:p>
            <a:pPr algn="r">
              <a:defRPr sz="2000">
                <a:solidFill>
                  <a:srgbClr val="D9D9D9"/>
                </a:solidFill>
                <a:effectLst>
                  <a:outerShdw blurRad="38100" dist="38100" dir="2700000" rotWithShape="0">
                    <a:srgbClr val="000000">
                      <a:alpha val="80000"/>
                    </a:srgbClr>
                  </a:outerShdw>
                </a:effectLst>
              </a:defRPr>
            </a:pPr>
            <a:r>
              <a:t>We will give thanks unto our Savior.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83"/>
                                        </p:tgtEl>
                                        <p:attrNameLst>
                                          <p:attrName>style.visibility</p:attrName>
                                        </p:attrNameLst>
                                      </p:cBhvr>
                                      <p:to>
                                        <p:strVal val="visible"/>
                                      </p:to>
                                    </p:set>
                                    <p:animEffect transition="in" filter="dissolve">
                                      <p:cBhvr>
                                        <p:cTn id="7" dur="1000"/>
                                        <p:tgtEl>
                                          <p:spTgt spid="383"/>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84"/>
                                        </p:tgtEl>
                                        <p:attrNameLst>
                                          <p:attrName>style.visibility</p:attrName>
                                        </p:attrNameLst>
                                      </p:cBhvr>
                                      <p:to>
                                        <p:strVal val="visible"/>
                                      </p:to>
                                    </p:set>
                                    <p:animEffect transition="in" filter="dissolve">
                                      <p:cBhvr>
                                        <p:cTn id="11" dur="1000"/>
                                        <p:tgtEl>
                                          <p:spTgt spid="384"/>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385"/>
                                        </p:tgtEl>
                                        <p:attrNameLst>
                                          <p:attrName>style.visibility</p:attrName>
                                        </p:attrNameLst>
                                      </p:cBhvr>
                                      <p:to>
                                        <p:strVal val="visible"/>
                                      </p:to>
                                    </p:set>
                                    <p:animEffect transition="in" filter="dissolve">
                                      <p:cBhvr>
                                        <p:cTn id="15" dur="1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1" animBg="1" advAuto="0"/>
      <p:bldP spid="384" grpId="2" animBg="1" advAuto="0"/>
      <p:bldP spid="385"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467543" y="6453335"/>
            <a:ext cx="3672410"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François du Mesgnil d'Engente – 6 janvier 2012</a:t>
            </a:r>
          </a:p>
        </p:txBody>
      </p:sp>
      <p:sp>
        <p:nvSpPr>
          <p:cNvPr id="170" name="Shape 170"/>
          <p:cNvSpPr/>
          <p:nvPr/>
        </p:nvSpPr>
        <p:spPr>
          <a:xfrm>
            <a:off x="539749" y="404813"/>
            <a:ext cx="8135940" cy="715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2100"/>
              </a:spcBef>
              <a:defRPr>
                <a:latin typeface="Arial"/>
                <a:ea typeface="Arial"/>
                <a:cs typeface="Arial"/>
                <a:sym typeface="Arial"/>
              </a:defRPr>
            </a:pPr>
            <a:r>
              <a:rPr sz="3600">
                <a:solidFill>
                  <a:srgbClr val="FFFF00"/>
                </a:solidFill>
              </a:rPr>
              <a:t>Oseh Shalom - </a:t>
            </a:r>
            <a:r>
              <a:rPr sz="4400">
                <a:solidFill>
                  <a:srgbClr val="FFFF00"/>
                </a:solidFill>
                <a:latin typeface="Times New Roman"/>
                <a:ea typeface="Times New Roman"/>
                <a:cs typeface="Times New Roman"/>
                <a:sym typeface="Times New Roman"/>
              </a:rPr>
              <a:t>עֹשֶׂה שָׁלוֹם</a:t>
            </a:r>
          </a:p>
        </p:txBody>
      </p:sp>
      <p:sp>
        <p:nvSpPr>
          <p:cNvPr id="171" name="Shape 171"/>
          <p:cNvSpPr/>
          <p:nvPr/>
        </p:nvSpPr>
        <p:spPr>
          <a:xfrm>
            <a:off x="256808" y="3243601"/>
            <a:ext cx="5102573" cy="14030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lgn="l">
              <a:defRPr sz="2200">
                <a:solidFill>
                  <a:srgbClr val="D9D9D9"/>
                </a:solidFill>
                <a:latin typeface="Arial"/>
                <a:ea typeface="Arial"/>
                <a:cs typeface="Arial"/>
                <a:sym typeface="Arial"/>
              </a:defRPr>
            </a:pPr>
            <a:r>
              <a:t>He who makes peace in his high places</a:t>
            </a:r>
          </a:p>
          <a:p>
            <a:pPr marL="285750" indent="-285750" algn="l">
              <a:defRPr sz="2200">
                <a:solidFill>
                  <a:srgbClr val="D9D9D9"/>
                </a:solidFill>
                <a:latin typeface="Arial"/>
                <a:ea typeface="Arial"/>
                <a:cs typeface="Arial"/>
                <a:sym typeface="Arial"/>
              </a:defRPr>
            </a:pPr>
            <a:r>
              <a:t>He shall make peace upon us</a:t>
            </a:r>
          </a:p>
          <a:p>
            <a:pPr marL="285750" indent="-285750" algn="l">
              <a:defRPr sz="2200">
                <a:solidFill>
                  <a:srgbClr val="D9D9D9"/>
                </a:solidFill>
                <a:latin typeface="Arial"/>
                <a:ea typeface="Arial"/>
                <a:cs typeface="Arial"/>
                <a:sym typeface="Arial"/>
              </a:defRPr>
            </a:pPr>
            <a:r>
              <a:t>And upon all of Israel</a:t>
            </a:r>
          </a:p>
          <a:p>
            <a:pPr marL="285750" indent="-285750" algn="l">
              <a:defRPr sz="2200">
                <a:solidFill>
                  <a:srgbClr val="D9D9D9"/>
                </a:solidFill>
                <a:latin typeface="Arial"/>
                <a:ea typeface="Arial"/>
                <a:cs typeface="Arial"/>
                <a:sym typeface="Arial"/>
              </a:defRPr>
            </a:pPr>
            <a:r>
              <a:t>And say Amen</a:t>
            </a:r>
          </a:p>
        </p:txBody>
      </p:sp>
      <p:sp>
        <p:nvSpPr>
          <p:cNvPr id="172" name="Shape 17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92500" lnSpcReduction="10000"/>
          </a:bodyPr>
          <a:lstStyle/>
          <a:p>
            <a:fld id="{86CB4B4D-7CA3-9044-876B-883B54F8677D}" type="slidenum">
              <a:t>4</a:t>
            </a:fld>
            <a:endParaRPr/>
          </a:p>
        </p:txBody>
      </p:sp>
      <p:sp>
        <p:nvSpPr>
          <p:cNvPr id="173" name="Shape 173"/>
          <p:cNvSpPr/>
          <p:nvPr/>
        </p:nvSpPr>
        <p:spPr>
          <a:xfrm>
            <a:off x="4206899" y="1200819"/>
            <a:ext cx="4574481" cy="23083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3600">
                <a:latin typeface="Arial"/>
                <a:ea typeface="Arial"/>
                <a:cs typeface="Arial"/>
                <a:sym typeface="Arial"/>
              </a:defRPr>
            </a:pPr>
            <a:r>
              <a:rPr dirty="0">
                <a:solidFill>
                  <a:srgbClr val="FFFFFF"/>
                </a:solidFill>
                <a:latin typeface="Times New Roman"/>
                <a:ea typeface="Times New Roman"/>
                <a:cs typeface="Times New Roman"/>
                <a:sym typeface="Times New Roman"/>
              </a:rPr>
              <a:t>עֹשֶׂה שָׁלוֹם בִּמְרוֹמָיו</a:t>
            </a:r>
          </a:p>
          <a:p>
            <a:pPr algn="r">
              <a:defRPr sz="3600">
                <a:latin typeface="Arial"/>
                <a:ea typeface="Arial"/>
                <a:cs typeface="Arial"/>
                <a:sym typeface="Arial"/>
              </a:defRPr>
            </a:pPr>
            <a:r>
              <a:rPr dirty="0">
                <a:solidFill>
                  <a:srgbClr val="FFFFFF"/>
                </a:solidFill>
                <a:latin typeface="Times New Roman"/>
                <a:ea typeface="Times New Roman"/>
                <a:cs typeface="Times New Roman"/>
                <a:sym typeface="Times New Roman"/>
              </a:rPr>
              <a:t>הוּא יַעֲשֶׂה שָׁלוֹם עָלֵינוּ</a:t>
            </a:r>
          </a:p>
          <a:p>
            <a:pPr algn="r">
              <a:defRPr sz="3600">
                <a:latin typeface="Arial"/>
                <a:ea typeface="Arial"/>
                <a:cs typeface="Arial"/>
                <a:sym typeface="Arial"/>
              </a:defRPr>
            </a:pPr>
            <a:r>
              <a:rPr dirty="0">
                <a:solidFill>
                  <a:srgbClr val="FFFFFF"/>
                </a:solidFill>
                <a:latin typeface="Times New Roman"/>
                <a:ea typeface="Times New Roman"/>
                <a:cs typeface="Times New Roman"/>
                <a:sym typeface="Times New Roman"/>
              </a:rPr>
              <a:t>וְעַל כָּל יִשְׂרָאֵל</a:t>
            </a:r>
          </a:p>
          <a:p>
            <a:pPr algn="r">
              <a:defRPr sz="3600">
                <a:latin typeface="Arial"/>
                <a:ea typeface="Arial"/>
                <a:cs typeface="Arial"/>
                <a:sym typeface="Arial"/>
              </a:defRPr>
            </a:pPr>
            <a:r>
              <a:rPr dirty="0">
                <a:solidFill>
                  <a:srgbClr val="FFFFFF"/>
                </a:solidFill>
                <a:latin typeface="Times New Roman"/>
                <a:ea typeface="Times New Roman"/>
                <a:cs typeface="Times New Roman"/>
                <a:sym typeface="Times New Roman"/>
              </a:rPr>
              <a:t>וְאִמְרוּ, וְאִמְרוּ אָמֵן.</a:t>
            </a:r>
            <a:endParaRPr i="1" dirty="0">
              <a:solidFill>
                <a:srgbClr val="F2CF9C"/>
              </a:solidFill>
              <a:latin typeface="Times New Roman"/>
              <a:cs typeface="Times New Roman"/>
            </a:endParaRPr>
          </a:p>
        </p:txBody>
      </p:sp>
      <p:sp>
        <p:nvSpPr>
          <p:cNvPr id="174" name="Shape 174"/>
          <p:cNvSpPr/>
          <p:nvPr/>
        </p:nvSpPr>
        <p:spPr>
          <a:xfrm>
            <a:off x="261967" y="1513651"/>
            <a:ext cx="3418974" cy="15038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400" i="1">
                <a:solidFill>
                  <a:srgbClr val="A3FBFF"/>
                </a:solidFill>
                <a:latin typeface="Arial"/>
                <a:ea typeface="Arial"/>
                <a:cs typeface="Arial"/>
                <a:sym typeface="Arial"/>
              </a:defRPr>
            </a:pPr>
            <a:r>
              <a:t>Ose shalom bimromav</a:t>
            </a:r>
          </a:p>
          <a:p>
            <a:pPr algn="l">
              <a:defRPr sz="2400" i="1">
                <a:solidFill>
                  <a:srgbClr val="A3FBFF"/>
                </a:solidFill>
                <a:latin typeface="Arial"/>
                <a:ea typeface="Arial"/>
                <a:cs typeface="Arial"/>
                <a:sym typeface="Arial"/>
              </a:defRPr>
            </a:pPr>
            <a:r>
              <a:t>Hu yaase shalom aleinu</a:t>
            </a:r>
          </a:p>
          <a:p>
            <a:pPr algn="l">
              <a:defRPr sz="2400" i="1">
                <a:solidFill>
                  <a:srgbClr val="A3FBFF"/>
                </a:solidFill>
                <a:latin typeface="Arial"/>
                <a:ea typeface="Arial"/>
                <a:cs typeface="Arial"/>
                <a:sym typeface="Arial"/>
              </a:defRPr>
            </a:pPr>
            <a:r>
              <a:t>Ve al kol Israel</a:t>
            </a:r>
          </a:p>
          <a:p>
            <a:pPr algn="l">
              <a:defRPr sz="2400" i="1">
                <a:solidFill>
                  <a:srgbClr val="A3FBFF"/>
                </a:solidFill>
                <a:latin typeface="Arial"/>
                <a:ea typeface="Arial"/>
                <a:cs typeface="Arial"/>
                <a:sym typeface="Arial"/>
              </a:defRPr>
            </a:pPr>
            <a:r>
              <a:t>Veimru imru “Amen”</a:t>
            </a:r>
          </a:p>
        </p:txBody>
      </p:sp>
      <p:sp>
        <p:nvSpPr>
          <p:cNvPr id="175" name="Shape 175"/>
          <p:cNvSpPr/>
          <p:nvPr/>
        </p:nvSpPr>
        <p:spPr>
          <a:xfrm>
            <a:off x="395536" y="1078111"/>
            <a:ext cx="2947393"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 sings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75"/>
                                        </p:tgtEl>
                                        <p:attrNameLst>
                                          <p:attrName>style.visibility</p:attrName>
                                        </p:attrNameLst>
                                      </p:cBhvr>
                                      <p:to>
                                        <p:strVal val="visible"/>
                                      </p:to>
                                    </p:set>
                                    <p:animEffect transition="in" filter="dissolve">
                                      <p:cBhvr>
                                        <p:cTn id="7" dur="1000"/>
                                        <p:tgtEl>
                                          <p:spTgt spid="175"/>
                                        </p:tgtEl>
                                      </p:cBhvr>
                                    </p:animEffect>
                                  </p:childTnLst>
                                </p:cTn>
                              </p:par>
                            </p:childTnLst>
                          </p:cTn>
                        </p:par>
                        <p:par>
                          <p:cTn id="8" fill="hold">
                            <p:stCondLst>
                              <p:cond delay="0"/>
                            </p:stCondLst>
                            <p:childTnLst>
                              <p:par>
                                <p:cTn id="9" presetID="35" presetClass="emph" presetSubtype="0" repeatCount="6000" fill="hold" grpId="2" nodeType="afterEffect">
                                  <p:stCondLst>
                                    <p:cond delay="0"/>
                                  </p:stCondLst>
                                  <p:childTnLst>
                                    <p:anim calcmode="discrete" valueType="str">
                                      <p:cBhvr>
                                        <p:cTn id="10" dur="4000" fill="hold"/>
                                        <p:tgtEl>
                                          <p:spTgt spid="17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P spid="175" grpId="2"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40</a:t>
            </a:fld>
            <a:endParaRPr sz="800">
              <a:solidFill>
                <a:srgbClr val="595959"/>
              </a:solidFill>
            </a:endParaRPr>
          </a:p>
        </p:txBody>
      </p:sp>
      <p:sp>
        <p:nvSpPr>
          <p:cNvPr id="388" name="Shape 388"/>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89" name="Shape 389"/>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בָּרוּךְ אֱלֹהֵינוּ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בָּרוּךְ אֲדוֹנֵינוּ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בָּרוּךְ מַלְכֵּנוּ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בָּרוּךְ מוֹשִׁיעֵנוּ</a:t>
            </a:r>
          </a:p>
        </p:txBody>
      </p:sp>
      <p:sp>
        <p:nvSpPr>
          <p:cNvPr id="390" name="Shape 390"/>
          <p:cNvSpPr/>
          <p:nvPr/>
        </p:nvSpPr>
        <p:spPr>
          <a:xfrm>
            <a:off x="980274" y="1277785"/>
            <a:ext cx="299205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Barukh Eloeïnu</a:t>
            </a:r>
          </a:p>
          <a:p>
            <a:pPr algn="l">
              <a:defRPr sz="2600" i="1"/>
            </a:pPr>
            <a:r>
              <a:rPr>
                <a:solidFill>
                  <a:srgbClr val="A3FBFF"/>
                </a:solidFill>
                <a:effectLst>
                  <a:outerShdw blurRad="38100" dist="38100" dir="2700000" rotWithShape="0">
                    <a:srgbClr val="000000">
                      <a:alpha val="43137"/>
                    </a:srgbClr>
                  </a:outerShdw>
                </a:effectLst>
              </a:rPr>
              <a:t>Barukh Adoneïnu</a:t>
            </a:r>
          </a:p>
          <a:p>
            <a:pPr algn="l">
              <a:defRPr sz="2600" i="1"/>
            </a:pPr>
            <a:r>
              <a:rPr>
                <a:solidFill>
                  <a:srgbClr val="A3FBFF"/>
                </a:solidFill>
                <a:effectLst>
                  <a:outerShdw blurRad="38100" dist="38100" dir="2700000" rotWithShape="0">
                    <a:srgbClr val="000000">
                      <a:alpha val="43137"/>
                    </a:srgbClr>
                  </a:outerShdw>
                </a:effectLst>
              </a:rPr>
              <a:t>Barukh Malkenu</a:t>
            </a:r>
          </a:p>
          <a:p>
            <a:pPr algn="l">
              <a:defRPr sz="2600" i="1"/>
            </a:pPr>
            <a:r>
              <a:rPr>
                <a:solidFill>
                  <a:srgbClr val="A3FBFF"/>
                </a:solidFill>
                <a:effectLst>
                  <a:outerShdw blurRad="38100" dist="38100" dir="2700000" rotWithShape="0">
                    <a:srgbClr val="000000">
                      <a:alpha val="43137"/>
                    </a:srgbClr>
                  </a:outerShdw>
                </a:effectLst>
              </a:rPr>
              <a:t>Barukh Moshienu</a:t>
            </a:r>
          </a:p>
        </p:txBody>
      </p:sp>
      <p:sp>
        <p:nvSpPr>
          <p:cNvPr id="391" name="Shape 391"/>
          <p:cNvSpPr/>
          <p:nvPr/>
        </p:nvSpPr>
        <p:spPr>
          <a:xfrm>
            <a:off x="5647892" y="3073275"/>
            <a:ext cx="2992054"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2000">
                <a:solidFill>
                  <a:srgbClr val="D9D9D9"/>
                </a:solidFill>
                <a:effectLst>
                  <a:outerShdw blurRad="38100" dist="38100" dir="2700000" rotWithShape="0">
                    <a:srgbClr val="000000">
                      <a:alpha val="80000"/>
                    </a:srgbClr>
                  </a:outerShdw>
                </a:effectLst>
              </a:defRPr>
            </a:pPr>
            <a:r>
              <a:t>Bless is our God;</a:t>
            </a:r>
          </a:p>
          <a:p>
            <a:pPr algn="r">
              <a:defRPr sz="2000">
                <a:solidFill>
                  <a:srgbClr val="D9D9D9"/>
                </a:solidFill>
                <a:effectLst>
                  <a:outerShdw blurRad="38100" dist="38100" dir="2700000" rotWithShape="0">
                    <a:srgbClr val="000000">
                      <a:alpha val="80000"/>
                    </a:srgbClr>
                  </a:outerShdw>
                </a:effectLst>
              </a:defRPr>
            </a:pPr>
            <a:r>
              <a:t>Bless is our Lord;</a:t>
            </a:r>
          </a:p>
          <a:p>
            <a:pPr algn="r">
              <a:defRPr sz="2000">
                <a:solidFill>
                  <a:srgbClr val="D9D9D9"/>
                </a:solidFill>
                <a:effectLst>
                  <a:outerShdw blurRad="38100" dist="38100" dir="2700000" rotWithShape="0">
                    <a:srgbClr val="000000">
                      <a:alpha val="80000"/>
                    </a:srgbClr>
                  </a:outerShdw>
                </a:effectLst>
              </a:defRPr>
            </a:pPr>
            <a:r>
              <a:t>Bless is our King;</a:t>
            </a:r>
          </a:p>
          <a:p>
            <a:pPr algn="r">
              <a:defRPr sz="2000">
                <a:solidFill>
                  <a:srgbClr val="D9D9D9"/>
                </a:solidFill>
                <a:effectLst>
                  <a:outerShdw blurRad="38100" dist="38100" dir="2700000" rotWithShape="0">
                    <a:srgbClr val="000000">
                      <a:alpha val="80000"/>
                    </a:srgbClr>
                  </a:outerShdw>
                </a:effectLst>
              </a:defRPr>
            </a:pPr>
            <a:r>
              <a:t>Bless is our Savior.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89"/>
                                        </p:tgtEl>
                                        <p:attrNameLst>
                                          <p:attrName>style.visibility</p:attrName>
                                        </p:attrNameLst>
                                      </p:cBhvr>
                                      <p:to>
                                        <p:strVal val="visible"/>
                                      </p:to>
                                    </p:set>
                                    <p:animEffect transition="in" filter="dissolve">
                                      <p:cBhvr>
                                        <p:cTn id="7" dur="1000"/>
                                        <p:tgtEl>
                                          <p:spTgt spid="389"/>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90"/>
                                        </p:tgtEl>
                                        <p:attrNameLst>
                                          <p:attrName>style.visibility</p:attrName>
                                        </p:attrNameLst>
                                      </p:cBhvr>
                                      <p:to>
                                        <p:strVal val="visible"/>
                                      </p:to>
                                    </p:set>
                                    <p:animEffect transition="in" filter="dissolve">
                                      <p:cBhvr>
                                        <p:cTn id="11" dur="1000"/>
                                        <p:tgtEl>
                                          <p:spTgt spid="390"/>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391"/>
                                        </p:tgtEl>
                                        <p:attrNameLst>
                                          <p:attrName>style.visibility</p:attrName>
                                        </p:attrNameLst>
                                      </p:cBhvr>
                                      <p:to>
                                        <p:strVal val="visible"/>
                                      </p:to>
                                    </p:set>
                                    <p:animEffect transition="in" filter="dissolve">
                                      <p:cBhvr>
                                        <p:cTn id="15"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1" animBg="1" advAuto="0"/>
      <p:bldP spid="390" grpId="2" animBg="1" advAuto="0"/>
      <p:bldP spid="391" grpId="3"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41</a:t>
            </a:fld>
            <a:endParaRPr sz="800">
              <a:solidFill>
                <a:srgbClr val="595959"/>
              </a:solidFill>
            </a:endParaRPr>
          </a:p>
        </p:txBody>
      </p:sp>
      <p:sp>
        <p:nvSpPr>
          <p:cNvPr id="394" name="Shape 394"/>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395" name="Shape 395"/>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אַתָּה הוּא אֱלֹהֵינוּ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אַתָּה הוּא אֲדוֹנֵינוּ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אַתָּה הוּא מַלְכֵּנוּ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אַתָּה הוּא מוֹשִׁיעֵנוּ</a:t>
            </a:r>
          </a:p>
        </p:txBody>
      </p:sp>
      <p:sp>
        <p:nvSpPr>
          <p:cNvPr id="396" name="Shape 396"/>
          <p:cNvSpPr/>
          <p:nvPr/>
        </p:nvSpPr>
        <p:spPr>
          <a:xfrm>
            <a:off x="980274" y="1277785"/>
            <a:ext cx="299205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Ata hu Eloeïnu</a:t>
            </a:r>
          </a:p>
          <a:p>
            <a:pPr algn="l">
              <a:defRPr sz="2600" i="1"/>
            </a:pPr>
            <a:r>
              <a:rPr>
                <a:solidFill>
                  <a:srgbClr val="A3FBFF"/>
                </a:solidFill>
                <a:effectLst>
                  <a:outerShdw blurRad="38100" dist="38100" dir="2700000" rotWithShape="0">
                    <a:srgbClr val="000000">
                      <a:alpha val="43137"/>
                    </a:srgbClr>
                  </a:outerShdw>
                </a:effectLst>
              </a:rPr>
              <a:t>Ata hu Adoneïnu</a:t>
            </a:r>
          </a:p>
          <a:p>
            <a:pPr algn="l">
              <a:defRPr sz="2600" i="1"/>
            </a:pPr>
            <a:r>
              <a:rPr>
                <a:solidFill>
                  <a:srgbClr val="A3FBFF"/>
                </a:solidFill>
                <a:effectLst>
                  <a:outerShdw blurRad="38100" dist="38100" dir="2700000" rotWithShape="0">
                    <a:srgbClr val="000000">
                      <a:alpha val="43137"/>
                    </a:srgbClr>
                  </a:outerShdw>
                </a:effectLst>
              </a:rPr>
              <a:t>Ata hu Malkenu</a:t>
            </a:r>
          </a:p>
          <a:p>
            <a:pPr algn="l">
              <a:defRPr sz="2600" i="1"/>
            </a:pPr>
            <a:r>
              <a:rPr>
                <a:solidFill>
                  <a:srgbClr val="A3FBFF"/>
                </a:solidFill>
                <a:effectLst>
                  <a:outerShdw blurRad="38100" dist="38100" dir="2700000" rotWithShape="0">
                    <a:srgbClr val="000000">
                      <a:alpha val="43137"/>
                    </a:srgbClr>
                  </a:outerShdw>
                </a:effectLst>
              </a:rPr>
              <a:t>Ata hu Moshienu</a:t>
            </a:r>
          </a:p>
        </p:txBody>
      </p:sp>
      <p:sp>
        <p:nvSpPr>
          <p:cNvPr id="397" name="Shape 397"/>
          <p:cNvSpPr/>
          <p:nvPr/>
        </p:nvSpPr>
        <p:spPr>
          <a:xfrm>
            <a:off x="5647892" y="3073275"/>
            <a:ext cx="2992054"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2000">
                <a:solidFill>
                  <a:srgbClr val="D9D9D9"/>
                </a:solidFill>
                <a:effectLst>
                  <a:outerShdw blurRad="38100" dist="38100" dir="2700000" rotWithShape="0">
                    <a:srgbClr val="000000">
                      <a:alpha val="80000"/>
                    </a:srgbClr>
                  </a:outerShdw>
                </a:effectLst>
              </a:defRPr>
            </a:pPr>
            <a:r>
              <a:t>You alone is our God;</a:t>
            </a:r>
          </a:p>
          <a:p>
            <a:pPr algn="r">
              <a:defRPr sz="2000">
                <a:solidFill>
                  <a:srgbClr val="D9D9D9"/>
                </a:solidFill>
                <a:effectLst>
                  <a:outerShdw blurRad="38100" dist="38100" dir="2700000" rotWithShape="0">
                    <a:srgbClr val="000000">
                      <a:alpha val="80000"/>
                    </a:srgbClr>
                  </a:outerShdw>
                </a:effectLst>
              </a:defRPr>
            </a:pPr>
            <a:r>
              <a:t>You alone is our Lord;</a:t>
            </a:r>
          </a:p>
          <a:p>
            <a:pPr algn="r">
              <a:defRPr sz="2000">
                <a:solidFill>
                  <a:srgbClr val="D9D9D9"/>
                </a:solidFill>
                <a:effectLst>
                  <a:outerShdw blurRad="38100" dist="38100" dir="2700000" rotWithShape="0">
                    <a:srgbClr val="000000">
                      <a:alpha val="80000"/>
                    </a:srgbClr>
                  </a:outerShdw>
                </a:effectLst>
              </a:defRPr>
            </a:pPr>
            <a:r>
              <a:t>You alone is our King;</a:t>
            </a:r>
          </a:p>
          <a:p>
            <a:pPr algn="r">
              <a:defRPr sz="2000">
                <a:solidFill>
                  <a:srgbClr val="D9D9D9"/>
                </a:solidFill>
                <a:effectLst>
                  <a:outerShdw blurRad="38100" dist="38100" dir="2700000" rotWithShape="0">
                    <a:srgbClr val="000000">
                      <a:alpha val="80000"/>
                    </a:srgbClr>
                  </a:outerShdw>
                </a:effectLst>
              </a:defRPr>
            </a:pPr>
            <a:r>
              <a:t>You alone is our Savior.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95"/>
                                        </p:tgtEl>
                                        <p:attrNameLst>
                                          <p:attrName>style.visibility</p:attrName>
                                        </p:attrNameLst>
                                      </p:cBhvr>
                                      <p:to>
                                        <p:strVal val="visible"/>
                                      </p:to>
                                    </p:set>
                                    <p:animEffect transition="in" filter="dissolve">
                                      <p:cBhvr>
                                        <p:cTn id="7" dur="1000"/>
                                        <p:tgtEl>
                                          <p:spTgt spid="395"/>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396"/>
                                        </p:tgtEl>
                                        <p:attrNameLst>
                                          <p:attrName>style.visibility</p:attrName>
                                        </p:attrNameLst>
                                      </p:cBhvr>
                                      <p:to>
                                        <p:strVal val="visible"/>
                                      </p:to>
                                    </p:set>
                                    <p:animEffect transition="in" filter="dissolve">
                                      <p:cBhvr>
                                        <p:cTn id="11" dur="1000"/>
                                        <p:tgtEl>
                                          <p:spTgt spid="396"/>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397"/>
                                        </p:tgtEl>
                                        <p:attrNameLst>
                                          <p:attrName>style.visibility</p:attrName>
                                        </p:attrNameLst>
                                      </p:cBhvr>
                                      <p:to>
                                        <p:strVal val="visible"/>
                                      </p:to>
                                    </p:set>
                                    <p:animEffect transition="in" filter="dissolve">
                                      <p:cBhvr>
                                        <p:cTn id="15" dur="1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1" animBg="1" advAuto="0"/>
      <p:bldP spid="396" grpId="2" animBg="1" advAuto="0"/>
      <p:bldP spid="397" grpId="3"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42</a:t>
            </a:fld>
            <a:endParaRPr sz="800">
              <a:solidFill>
                <a:srgbClr val="595959"/>
              </a:solidFill>
            </a:endParaRPr>
          </a:p>
        </p:txBody>
      </p:sp>
      <p:sp>
        <p:nvSpPr>
          <p:cNvPr id="400" name="Shape 400"/>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401" name="Shape 401"/>
          <p:cNvSpPr/>
          <p:nvPr/>
        </p:nvSpPr>
        <p:spPr>
          <a:xfrm>
            <a:off x="4679258" y="978980"/>
            <a:ext cx="3997197"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אַתָּה הוּא שְׁהִקְטִירוּ</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אֲבוֹתֵינוּ לְפָנֶיךָ</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אֶת קְטֹרֶת</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הַסָמִים</a:t>
            </a:r>
          </a:p>
        </p:txBody>
      </p:sp>
      <p:sp>
        <p:nvSpPr>
          <p:cNvPr id="402" name="Shape 402"/>
          <p:cNvSpPr/>
          <p:nvPr/>
        </p:nvSpPr>
        <p:spPr>
          <a:xfrm>
            <a:off x="980274" y="1277785"/>
            <a:ext cx="3835246"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Ata hu shehiqtiru</a:t>
            </a:r>
          </a:p>
          <a:p>
            <a:pPr algn="l">
              <a:defRPr sz="2600" i="1"/>
            </a:pPr>
            <a:r>
              <a:rPr>
                <a:solidFill>
                  <a:srgbClr val="A3FBFF"/>
                </a:solidFill>
                <a:effectLst>
                  <a:outerShdw blurRad="38100" dist="38100" dir="2700000" rotWithShape="0">
                    <a:srgbClr val="000000">
                      <a:alpha val="43137"/>
                    </a:srgbClr>
                  </a:outerShdw>
                </a:effectLst>
              </a:rPr>
              <a:t>avoteïnu lefaneïkha</a:t>
            </a:r>
          </a:p>
          <a:p>
            <a:pPr algn="l">
              <a:defRPr sz="2600" i="1"/>
            </a:pPr>
            <a:r>
              <a:rPr>
                <a:solidFill>
                  <a:srgbClr val="A3FBFF"/>
                </a:solidFill>
                <a:effectLst>
                  <a:outerShdw blurRad="38100" dist="38100" dir="2700000" rotWithShape="0">
                    <a:srgbClr val="000000">
                      <a:alpha val="43137"/>
                    </a:srgbClr>
                  </a:outerShdw>
                </a:effectLst>
              </a:rPr>
              <a:t>et ketoret</a:t>
            </a:r>
          </a:p>
          <a:p>
            <a:pPr algn="l">
              <a:defRPr sz="2600" i="1"/>
            </a:pPr>
            <a:r>
              <a:rPr>
                <a:solidFill>
                  <a:srgbClr val="A3FBFF"/>
                </a:solidFill>
                <a:effectLst>
                  <a:outerShdw blurRad="38100" dist="38100" dir="2700000" rotWithShape="0">
                    <a:srgbClr val="000000">
                      <a:alpha val="43137"/>
                    </a:srgbClr>
                  </a:outerShdw>
                </a:effectLst>
              </a:rPr>
              <a:t>hasamim.</a:t>
            </a:r>
          </a:p>
        </p:txBody>
      </p:sp>
      <p:sp>
        <p:nvSpPr>
          <p:cNvPr id="403" name="Shape 403"/>
          <p:cNvSpPr/>
          <p:nvPr/>
        </p:nvSpPr>
        <p:spPr>
          <a:xfrm>
            <a:off x="5647892" y="3073275"/>
            <a:ext cx="299205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2000">
                <a:solidFill>
                  <a:srgbClr val="D9D9D9"/>
                </a:solidFill>
                <a:latin typeface="+mj-lt"/>
                <a:ea typeface="+mj-ea"/>
                <a:cs typeface="+mj-cs"/>
                <a:sym typeface="Helvetica"/>
              </a:defRPr>
            </a:pPr>
            <a:r>
              <a:t>You are the one</a:t>
            </a:r>
          </a:p>
          <a:p>
            <a:pPr algn="r" defTabSz="457200">
              <a:defRPr sz="2000">
                <a:solidFill>
                  <a:srgbClr val="D9D9D9"/>
                </a:solidFill>
                <a:latin typeface="+mj-lt"/>
                <a:ea typeface="+mj-ea"/>
                <a:cs typeface="+mj-cs"/>
                <a:sym typeface="Helvetica"/>
              </a:defRPr>
            </a:pPr>
            <a:r>
              <a:t>to whom our fathers</a:t>
            </a:r>
          </a:p>
          <a:p>
            <a:pPr algn="r" defTabSz="457200">
              <a:defRPr sz="2000">
                <a:solidFill>
                  <a:srgbClr val="D9D9D9"/>
                </a:solidFill>
                <a:latin typeface="+mj-lt"/>
                <a:ea typeface="+mj-ea"/>
                <a:cs typeface="+mj-cs"/>
                <a:sym typeface="Helvetica"/>
              </a:defRPr>
            </a:pPr>
            <a:r>
              <a:t>burnt incense of spices.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01"/>
                                        </p:tgtEl>
                                        <p:attrNameLst>
                                          <p:attrName>style.visibility</p:attrName>
                                        </p:attrNameLst>
                                      </p:cBhvr>
                                      <p:to>
                                        <p:strVal val="visible"/>
                                      </p:to>
                                    </p:set>
                                    <p:animEffect transition="in" filter="dissolve">
                                      <p:cBhvr>
                                        <p:cTn id="7" dur="1000"/>
                                        <p:tgtEl>
                                          <p:spTgt spid="401"/>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02"/>
                                        </p:tgtEl>
                                        <p:attrNameLst>
                                          <p:attrName>style.visibility</p:attrName>
                                        </p:attrNameLst>
                                      </p:cBhvr>
                                      <p:to>
                                        <p:strVal val="visible"/>
                                      </p:to>
                                    </p:set>
                                    <p:animEffect transition="in" filter="dissolve">
                                      <p:cBhvr>
                                        <p:cTn id="11" dur="1000"/>
                                        <p:tgtEl>
                                          <p:spTgt spid="402"/>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403"/>
                                        </p:tgtEl>
                                        <p:attrNameLst>
                                          <p:attrName>style.visibility</p:attrName>
                                        </p:attrNameLst>
                                      </p:cBhvr>
                                      <p:to>
                                        <p:strVal val="visible"/>
                                      </p:to>
                                    </p:set>
                                    <p:animEffect transition="in" filter="dissolve">
                                      <p:cBhvr>
                                        <p:cTn id="15" dur="1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animBg="1" advAuto="0"/>
      <p:bldP spid="402" grpId="2" animBg="1" advAuto="0"/>
      <p:bldP spid="403" grpId="3"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43</a:t>
            </a:fld>
            <a:endParaRPr sz="800">
              <a:solidFill>
                <a:srgbClr val="595959"/>
              </a:solidFill>
            </a:endParaRPr>
          </a:p>
        </p:txBody>
      </p:sp>
      <p:sp>
        <p:nvSpPr>
          <p:cNvPr id="406" name="Shape 406"/>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407" name="Shape 407"/>
          <p:cNvSpPr/>
          <p:nvPr/>
        </p:nvSpPr>
        <p:spPr>
          <a:xfrm>
            <a:off x="4829558" y="978980"/>
            <a:ext cx="3846897"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rtl="1">
              <a:def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stStyle>
          <a:p>
            <a:pPr>
              <a:defRPr sz="1600">
                <a:solidFill>
                  <a:srgbClr val="000000"/>
                </a:solidFill>
                <a:effectLst/>
                <a:latin typeface="Calibri"/>
                <a:ea typeface="Calibri"/>
                <a:cs typeface="Calibri"/>
                <a:sym typeface="Calibri"/>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בָּרוּךְ הָאֱלֹהִים אֲבִי אֲדוֹנֵנוּ יֵשׁוּעַ הַמָּשִׁיחַ, אֲשֶׁר בֵּרֵךְ אוֹתָנוּ בְּכָל בְּרָכָה רוּחָנִית בַּשָּׁמַיִם, בַּמָּשִׁיחַ.</a:t>
            </a:r>
          </a:p>
        </p:txBody>
      </p:sp>
      <p:sp>
        <p:nvSpPr>
          <p:cNvPr id="408" name="Shape 408"/>
          <p:cNvSpPr/>
          <p:nvPr/>
        </p:nvSpPr>
        <p:spPr>
          <a:xfrm>
            <a:off x="218274" y="1111163"/>
            <a:ext cx="3846898"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Barukh HaElohim</a:t>
            </a:r>
          </a:p>
          <a:p>
            <a:pPr algn="l">
              <a:defRPr sz="2600" i="1"/>
            </a:pPr>
            <a:r>
              <a:rPr>
                <a:solidFill>
                  <a:srgbClr val="A3FBFF"/>
                </a:solidFill>
                <a:effectLst>
                  <a:outerShdw blurRad="38100" dist="38100" dir="2700000" rotWithShape="0">
                    <a:srgbClr val="000000">
                      <a:alpha val="43137"/>
                    </a:srgbClr>
                  </a:outerShdw>
                </a:effectLst>
              </a:rPr>
              <a:t>avi Adoneinu Yeshua HaMashiah,</a:t>
            </a:r>
          </a:p>
          <a:p>
            <a:pPr algn="l">
              <a:defRPr sz="2600" i="1"/>
            </a:pPr>
            <a:r>
              <a:rPr>
                <a:solidFill>
                  <a:srgbClr val="A3FBFF"/>
                </a:solidFill>
                <a:effectLst>
                  <a:outerShdw blurRad="38100" dist="38100" dir="2700000" rotWithShape="0">
                    <a:srgbClr val="000000">
                      <a:alpha val="43137"/>
                    </a:srgbClr>
                  </a:outerShdw>
                </a:effectLst>
              </a:rPr>
              <a:t>asher berekh otanu bekhol berakha rukhanit bashamaïm bamashiah</a:t>
            </a:r>
          </a:p>
        </p:txBody>
      </p:sp>
      <p:sp>
        <p:nvSpPr>
          <p:cNvPr id="409" name="Shape 409"/>
          <p:cNvSpPr/>
          <p:nvPr/>
        </p:nvSpPr>
        <p:spPr>
          <a:xfrm>
            <a:off x="3516045" y="2770441"/>
            <a:ext cx="5123901" cy="212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2600">
                <a:solidFill>
                  <a:srgbClr val="FFFFFF"/>
                </a:solidFill>
                <a:effectLst>
                  <a:outerShdw blurRad="38100" dist="38100" dir="2700000" rotWithShape="0">
                    <a:srgbClr val="000000">
                      <a:alpha val="80000"/>
                    </a:srgbClr>
                  </a:outerShdw>
                </a:effectLst>
              </a:defRPr>
            </a:pPr>
            <a:r>
              <a:t>Blessed is God</a:t>
            </a:r>
          </a:p>
          <a:p>
            <a:pPr algn="r">
              <a:defRPr sz="2600">
                <a:solidFill>
                  <a:srgbClr val="FFFFFF"/>
                </a:solidFill>
                <a:effectLst>
                  <a:outerShdw blurRad="38100" dist="38100" dir="2700000" rotWithShape="0">
                    <a:srgbClr val="000000">
                      <a:alpha val="80000"/>
                    </a:srgbClr>
                  </a:outerShdw>
                </a:effectLst>
              </a:defRPr>
            </a:pPr>
            <a:r>
              <a:t>Father of our Lord Jesus Christ,</a:t>
            </a:r>
          </a:p>
          <a:p>
            <a:pPr algn="r">
              <a:defRPr sz="2600">
                <a:solidFill>
                  <a:srgbClr val="FFFFFF"/>
                </a:solidFill>
                <a:effectLst>
                  <a:outerShdw blurRad="38100" dist="38100" dir="2700000" rotWithShape="0">
                    <a:srgbClr val="000000">
                      <a:alpha val="80000"/>
                    </a:srgbClr>
                  </a:outerShdw>
                </a:effectLst>
              </a:defRPr>
            </a:pPr>
            <a:r>
              <a:t>who has blessed us in Christ with every spiritual blessing in the heavenly places.</a:t>
            </a:r>
          </a:p>
        </p:txBody>
      </p:sp>
      <p:sp>
        <p:nvSpPr>
          <p:cNvPr id="410" name="Shape 410"/>
          <p:cNvSpPr/>
          <p:nvPr/>
        </p:nvSpPr>
        <p:spPr>
          <a:xfrm>
            <a:off x="457199" y="116631"/>
            <a:ext cx="8229601" cy="8556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1600"/>
            </a:pP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3800">
                <a:solidFill>
                  <a:srgbClr val="FFFF00"/>
                </a:solidFill>
                <a:effectLst>
                  <a:outerShdw blurRad="38100" dist="38100" dir="2700000" rotWithShape="0">
                    <a:srgbClr val="000000">
                      <a:alpha val="43137"/>
                    </a:srgbClr>
                  </a:outerShdw>
                </a:effectLst>
              </a:rPr>
              <a:t>Blessing - </a:t>
            </a:r>
            <a:r>
              <a:rPr sz="2800">
                <a:solidFill>
                  <a:srgbClr val="FFFF00"/>
                </a:solidFill>
                <a:effectLst>
                  <a:outerShdw blurRad="38100" dist="38100" dir="2700000" rotWithShape="0">
                    <a:srgbClr val="000000">
                      <a:alpha val="43137"/>
                    </a:srgbClr>
                  </a:outerShdw>
                </a:effectLst>
              </a:rPr>
              <a:t>Ephesians 1.3</a:t>
            </a:r>
            <a:r>
              <a:rPr sz="5200">
                <a:solidFill>
                  <a:srgbClr val="FFFF00"/>
                </a:solidFill>
                <a:effectLst>
                  <a:outerShdw blurRad="38100" dist="38100" dir="2700000" rotWithShape="0">
                    <a:srgbClr val="000000">
                      <a:alpha val="43137"/>
                    </a:srgbClr>
                  </a:outerShdw>
                </a:effectLst>
                <a:latin typeface="Arial"/>
                <a:ea typeface="Arial"/>
                <a:cs typeface="Arial"/>
                <a:sym typeface="Arial"/>
              </a:rPr>
              <a:t> -</a:t>
            </a: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5200">
                <a:solidFill>
                  <a:srgbClr val="FFFB00"/>
                </a:solidFill>
                <a:effectLst>
                  <a:outerShdw blurRad="38100" dist="38100" dir="2700000" rotWithShape="0">
                    <a:srgbClr val="000000">
                      <a:alpha val="43137"/>
                    </a:srgbClr>
                  </a:outerShdw>
                </a:effectLst>
                <a:latin typeface="Times New Roman"/>
                <a:ea typeface="Times New Roman"/>
                <a:cs typeface="Times New Roman"/>
                <a:sym typeface="Times New Roman"/>
              </a:rPr>
              <a:t>בָּרְכוּ</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07"/>
                                        </p:tgtEl>
                                        <p:attrNameLst>
                                          <p:attrName>style.visibility</p:attrName>
                                        </p:attrNameLst>
                                      </p:cBhvr>
                                      <p:to>
                                        <p:strVal val="visible"/>
                                      </p:to>
                                    </p:set>
                                    <p:animEffect transition="in" filter="dissolve">
                                      <p:cBhvr>
                                        <p:cTn id="7" dur="1000"/>
                                        <p:tgtEl>
                                          <p:spTgt spid="407"/>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08"/>
                                        </p:tgtEl>
                                        <p:attrNameLst>
                                          <p:attrName>style.visibility</p:attrName>
                                        </p:attrNameLst>
                                      </p:cBhvr>
                                      <p:to>
                                        <p:strVal val="visible"/>
                                      </p:to>
                                    </p:set>
                                    <p:animEffect transition="in" filter="dissolve">
                                      <p:cBhvr>
                                        <p:cTn id="11" dur="1000"/>
                                        <p:tgtEl>
                                          <p:spTgt spid="408"/>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409"/>
                                        </p:tgtEl>
                                        <p:attrNameLst>
                                          <p:attrName>style.visibility</p:attrName>
                                        </p:attrNameLst>
                                      </p:cBhvr>
                                      <p:to>
                                        <p:strVal val="visible"/>
                                      </p:to>
                                    </p:set>
                                    <p:animEffect transition="in" filter="dissolve">
                                      <p:cBhvr>
                                        <p:cTn id="15"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1" animBg="1" advAuto="0"/>
      <p:bldP spid="408" grpId="2" animBg="1" advAuto="0"/>
      <p:bldP spid="409" grpId="3"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900"/>
            </a:lvl1pPr>
          </a:lstStyle>
          <a:p>
            <a:pPr>
              <a:defRPr sz="1800">
                <a:solidFill>
                  <a:srgbClr val="000000"/>
                </a:solidFill>
              </a:defRPr>
            </a:pPr>
            <a:fld id="{86CB4B4D-7CA3-9044-876B-883B54F8677D}" type="slidenum">
              <a:rPr sz="900">
                <a:solidFill>
                  <a:srgbClr val="595959"/>
                </a:solidFill>
              </a:rPr>
              <a:t>44</a:t>
            </a:fld>
            <a:endParaRPr sz="900">
              <a:solidFill>
                <a:srgbClr val="595959"/>
              </a:solidFill>
            </a:endParaRPr>
          </a:p>
        </p:txBody>
      </p:sp>
      <p:sp>
        <p:nvSpPr>
          <p:cNvPr id="413" name="Shape 413"/>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414" name="Shape 414"/>
          <p:cNvSpPr/>
          <p:nvPr/>
        </p:nvSpPr>
        <p:spPr>
          <a:xfrm>
            <a:off x="4697355" y="1412775"/>
            <a:ext cx="3979103" cy="1953774"/>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יְבָרֶכְךָ יְהוָה וְיִשְׁמְרֶךָ</a:t>
            </a:r>
          </a:p>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יָאֵר יְהוָה פָּנָיו אֵלֶיךָ וִיחֻנֶּךָּ</a:t>
            </a:r>
          </a:p>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יִשָׂא יְהוָה פָּנָיו אֵלֶיךָ</a:t>
            </a:r>
          </a:p>
          <a:p>
            <a:pPr algn="r" rtl="1">
              <a:defRPr/>
            </a:pPr>
            <a:r>
              <a:rPr sz="32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וְיָשֵּׂם לְךָ שָׁלוֹם׃</a:t>
            </a:r>
          </a:p>
        </p:txBody>
      </p:sp>
      <p:sp>
        <p:nvSpPr>
          <p:cNvPr id="415" name="Shape 415"/>
          <p:cNvSpPr/>
          <p:nvPr/>
        </p:nvSpPr>
        <p:spPr>
          <a:xfrm>
            <a:off x="207884" y="1817528"/>
            <a:ext cx="4364118" cy="13106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l"/>
            <a:r>
              <a:rPr sz="2000">
                <a:solidFill>
                  <a:srgbClr val="A3FBFF"/>
                </a:solidFill>
                <a:effectLst>
                  <a:outerShdw blurRad="38100" dist="38100" dir="2700000" rotWithShape="0">
                    <a:srgbClr val="000000">
                      <a:alpha val="43137"/>
                    </a:srgbClr>
                  </a:outerShdw>
                </a:effectLst>
              </a:rPr>
              <a:t>Yevarekhekha Adonaï veïshmerekha.</a:t>
            </a:r>
          </a:p>
          <a:p>
            <a:pPr algn="l"/>
            <a:r>
              <a:rPr sz="2000">
                <a:solidFill>
                  <a:srgbClr val="A3FBFF"/>
                </a:solidFill>
                <a:effectLst>
                  <a:outerShdw blurRad="38100" dist="38100" dir="2700000" rotWithShape="0">
                    <a:srgbClr val="000000">
                      <a:alpha val="43137"/>
                    </a:srgbClr>
                  </a:outerShdw>
                </a:effectLst>
              </a:rPr>
              <a:t>Yaer Adonaï panaïv elekha vikhunekha.</a:t>
            </a:r>
          </a:p>
          <a:p>
            <a:pPr algn="l"/>
            <a:r>
              <a:rPr sz="2000">
                <a:solidFill>
                  <a:srgbClr val="A3FBFF"/>
                </a:solidFill>
                <a:effectLst>
                  <a:outerShdw blurRad="38100" dist="38100" dir="2700000" rotWithShape="0">
                    <a:srgbClr val="000000">
                      <a:alpha val="43137"/>
                    </a:srgbClr>
                  </a:outerShdw>
                </a:effectLst>
              </a:rPr>
              <a:t>Isa Adonaï panaïv elekha</a:t>
            </a:r>
          </a:p>
          <a:p>
            <a:pPr algn="l"/>
            <a:r>
              <a:rPr sz="2000">
                <a:solidFill>
                  <a:srgbClr val="A3FBFF"/>
                </a:solidFill>
                <a:effectLst>
                  <a:outerShdw blurRad="38100" dist="38100" dir="2700000" rotWithShape="0">
                    <a:srgbClr val="000000">
                      <a:alpha val="43137"/>
                    </a:srgbClr>
                  </a:outerShdw>
                </a:effectLst>
              </a:rPr>
              <a:t>Veyasem lekha shalom.</a:t>
            </a:r>
          </a:p>
        </p:txBody>
      </p:sp>
      <p:sp>
        <p:nvSpPr>
          <p:cNvPr id="416" name="Shape 416"/>
          <p:cNvSpPr/>
          <p:nvPr/>
        </p:nvSpPr>
        <p:spPr>
          <a:xfrm>
            <a:off x="2335649" y="3652746"/>
            <a:ext cx="6330417" cy="9296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defTabSz="457200">
              <a:defRPr i="1">
                <a:solidFill>
                  <a:srgbClr val="FFFFFF"/>
                </a:solidFill>
              </a:defRPr>
            </a:pPr>
            <a:r>
              <a:t>The LORD bless you and keep you;</a:t>
            </a:r>
          </a:p>
          <a:p>
            <a:pPr algn="r" defTabSz="457200">
              <a:defRPr i="1">
                <a:solidFill>
                  <a:srgbClr val="FFFFFF"/>
                </a:solidFill>
              </a:defRPr>
            </a:pPr>
            <a:r>
              <a:t>The LORD make his face to shine upon you, and be gracious to you;</a:t>
            </a:r>
          </a:p>
          <a:p>
            <a:pPr algn="r" defTabSz="457200">
              <a:defRPr i="1">
                <a:solidFill>
                  <a:srgbClr val="FFFFFF"/>
                </a:solidFill>
              </a:defRPr>
            </a:pPr>
            <a:r>
              <a:t>The LORD lift up his countenance upon you, and give you peace.</a:t>
            </a:r>
          </a:p>
        </p:txBody>
      </p:sp>
      <p:sp>
        <p:nvSpPr>
          <p:cNvPr id="417" name="Shape 417"/>
          <p:cNvSpPr/>
          <p:nvPr/>
        </p:nvSpPr>
        <p:spPr>
          <a:xfrm>
            <a:off x="457200" y="116631"/>
            <a:ext cx="8229600" cy="713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r">
              <a:defRPr sz="4000">
                <a:solidFill>
                  <a:srgbClr val="FFFF00"/>
                </a:solidFill>
                <a:effectLst>
                  <a:outerShdw blurRad="38100" dist="38100" dir="2700000" rotWithShape="0">
                    <a:srgbClr val="000000">
                      <a:alpha val="43137"/>
                    </a:srgbClr>
                  </a:outerShdw>
                </a:effectLst>
              </a:defRPr>
            </a:lvl1pPr>
          </a:lstStyle>
          <a:p>
            <a:pPr>
              <a:defRPr sz="1800">
                <a:solidFill>
                  <a:srgbClr val="000000"/>
                </a:solidFill>
                <a:effectLst/>
              </a:defRPr>
            </a:pPr>
            <a:r>
              <a:rPr sz="4000">
                <a:solidFill>
                  <a:srgbClr val="FFFF00"/>
                </a:solidFill>
                <a:effectLst>
                  <a:outerShdw blurRad="38100" dist="38100" dir="2700000" rotWithShape="0">
                    <a:srgbClr val="000000">
                      <a:alpha val="43137"/>
                    </a:srgbClr>
                  </a:outerShdw>
                </a:effectLst>
              </a:rPr>
              <a:t>Birkat hakohanim</a:t>
            </a:r>
          </a:p>
        </p:txBody>
      </p:sp>
      <p:sp>
        <p:nvSpPr>
          <p:cNvPr id="418" name="Shape 418"/>
          <p:cNvSpPr/>
          <p:nvPr/>
        </p:nvSpPr>
        <p:spPr>
          <a:xfrm>
            <a:off x="395536" y="951111"/>
            <a:ext cx="6480720"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 rises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18"/>
                                        </p:tgtEl>
                                        <p:attrNameLst>
                                          <p:attrName>style.visibility</p:attrName>
                                        </p:attrNameLst>
                                      </p:cBhvr>
                                      <p:to>
                                        <p:strVal val="visible"/>
                                      </p:to>
                                    </p:set>
                                    <p:animEffect transition="in" filter="dissolve">
                                      <p:cBhvr>
                                        <p:cTn id="7" dur="1000"/>
                                        <p:tgtEl>
                                          <p:spTgt spid="418"/>
                                        </p:tgtEl>
                                      </p:cBhvr>
                                    </p:animEffect>
                                  </p:childTnLst>
                                </p:cTn>
                              </p:par>
                            </p:childTnLst>
                          </p:cTn>
                        </p:par>
                        <p:par>
                          <p:cTn id="8" fill="hold">
                            <p:stCondLst>
                              <p:cond delay="0"/>
                            </p:stCondLst>
                            <p:childTnLst>
                              <p:par>
                                <p:cTn id="9" presetID="35" presetClass="emph" presetSubtype="0" repeatCount="6000" fill="hold" grpId="2" nodeType="afterEffect">
                                  <p:stCondLst>
                                    <p:cond delay="0"/>
                                  </p:stCondLst>
                                  <p:childTnLst>
                                    <p:anim calcmode="discrete" valueType="str">
                                      <p:cBhvr>
                                        <p:cTn id="10" dur="4000" fill="hold"/>
                                        <p:tgtEl>
                                          <p:spTgt spid="418"/>
                                        </p:tgtEl>
                                        <p:attrNameLst>
                                          <p:attrName>style.visibility</p:attrName>
                                        </p:attrNameLst>
                                      </p:cBhvr>
                                      <p:tavLst>
                                        <p:tav tm="0">
                                          <p:val>
                                            <p:strVal val="hidden"/>
                                          </p:val>
                                        </p:tav>
                                        <p:tav tm="50000">
                                          <p:val>
                                            <p:strVal val="visible"/>
                                          </p:val>
                                        </p:tav>
                                      </p:tavLst>
                                    </p:anim>
                                  </p:childTnLst>
                                </p:cTn>
                              </p:par>
                            </p:childTnLst>
                          </p:cTn>
                        </p:par>
                        <p:par>
                          <p:cTn id="11" fill="hold">
                            <p:stCondLst>
                              <p:cond delay="4000"/>
                            </p:stCondLst>
                            <p:childTnLst>
                              <p:par>
                                <p:cTn id="12" presetID="9" presetClass="entr" fill="hold" grpId="3" nodeType="afterEffect">
                                  <p:stCondLst>
                                    <p:cond delay="0"/>
                                  </p:stCondLst>
                                  <p:iterate>
                                    <p:tmAbs val="0"/>
                                  </p:iterate>
                                  <p:childTnLst>
                                    <p:set>
                                      <p:cBhvr>
                                        <p:cTn id="13" fill="hold"/>
                                        <p:tgtEl>
                                          <p:spTgt spid="414"/>
                                        </p:tgtEl>
                                        <p:attrNameLst>
                                          <p:attrName>style.visibility</p:attrName>
                                        </p:attrNameLst>
                                      </p:cBhvr>
                                      <p:to>
                                        <p:strVal val="visible"/>
                                      </p:to>
                                    </p:set>
                                    <p:animEffect transition="in" filter="dissolve">
                                      <p:cBhvr>
                                        <p:cTn id="14" dur="1000"/>
                                        <p:tgtEl>
                                          <p:spTgt spid="414"/>
                                        </p:tgtEl>
                                      </p:cBhvr>
                                    </p:animEffect>
                                  </p:childTnLst>
                                </p:cTn>
                              </p:par>
                            </p:childTnLst>
                          </p:cTn>
                        </p:par>
                        <p:par>
                          <p:cTn id="15" fill="hold">
                            <p:stCondLst>
                              <p:cond delay="5000"/>
                            </p:stCondLst>
                            <p:childTnLst>
                              <p:par>
                                <p:cTn id="16" presetID="9" presetClass="entr" fill="hold" grpId="4" nodeType="afterEffect">
                                  <p:stCondLst>
                                    <p:cond delay="0"/>
                                  </p:stCondLst>
                                  <p:iterate>
                                    <p:tmAbs val="0"/>
                                  </p:iterate>
                                  <p:childTnLst>
                                    <p:set>
                                      <p:cBhvr>
                                        <p:cTn id="17" fill="hold"/>
                                        <p:tgtEl>
                                          <p:spTgt spid="415"/>
                                        </p:tgtEl>
                                        <p:attrNameLst>
                                          <p:attrName>style.visibility</p:attrName>
                                        </p:attrNameLst>
                                      </p:cBhvr>
                                      <p:to>
                                        <p:strVal val="visible"/>
                                      </p:to>
                                    </p:set>
                                    <p:animEffect transition="in" filter="dissolve">
                                      <p:cBhvr>
                                        <p:cTn id="18" dur="1000"/>
                                        <p:tgtEl>
                                          <p:spTgt spid="415"/>
                                        </p:tgtEl>
                                      </p:cBhvr>
                                    </p:animEffect>
                                  </p:childTnLst>
                                </p:cTn>
                              </p:par>
                            </p:childTnLst>
                          </p:cTn>
                        </p:par>
                        <p:par>
                          <p:cTn id="19" fill="hold">
                            <p:stCondLst>
                              <p:cond delay="6000"/>
                            </p:stCondLst>
                            <p:childTnLst>
                              <p:par>
                                <p:cTn id="20" presetID="9" presetClass="entr" fill="hold" grpId="5" nodeType="afterEffect">
                                  <p:stCondLst>
                                    <p:cond delay="0"/>
                                  </p:stCondLst>
                                  <p:iterate>
                                    <p:tmAbs val="0"/>
                                  </p:iterate>
                                  <p:childTnLst>
                                    <p:set>
                                      <p:cBhvr>
                                        <p:cTn id="21" fill="hold"/>
                                        <p:tgtEl>
                                          <p:spTgt spid="416"/>
                                        </p:tgtEl>
                                        <p:attrNameLst>
                                          <p:attrName>style.visibility</p:attrName>
                                        </p:attrNameLst>
                                      </p:cBhvr>
                                      <p:to>
                                        <p:strVal val="visible"/>
                                      </p:to>
                                    </p:set>
                                    <p:animEffect transition="in" filter="dissolve">
                                      <p:cBhvr>
                                        <p:cTn id="22" dur="1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3" animBg="1" advAuto="0"/>
      <p:bldP spid="415" grpId="4" animBg="1" advAuto="0"/>
      <p:bldP spid="416" grpId="5" animBg="1" advAuto="0"/>
      <p:bldP spid="418" grpId="1" animBg="1" advAuto="0"/>
      <p:bldP spid="418" grpId="2"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45</a:t>
            </a:fld>
            <a:endParaRPr/>
          </a:p>
        </p:txBody>
      </p:sp>
      <p:sp>
        <p:nvSpPr>
          <p:cNvPr id="421" name="Shape 421"/>
          <p:cNvSpPr/>
          <p:nvPr/>
        </p:nvSpPr>
        <p:spPr>
          <a:xfrm>
            <a:off x="539749" y="1293812"/>
            <a:ext cx="8135940" cy="207340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a:solidFill>
                  <a:srgbClr val="FFFF00"/>
                </a:solidFill>
                <a:effectLst>
                  <a:outerShdw blurRad="38100" dist="38100" dir="2700000" rotWithShape="0">
                    <a:srgbClr val="000000">
                      <a:alpha val="43137"/>
                    </a:srgbClr>
                  </a:outerShdw>
                </a:effectLst>
                <a:latin typeface="Vusillus"/>
                <a:ea typeface="Vusillus"/>
                <a:cs typeface="Vusillus"/>
                <a:sym typeface="Vusillus"/>
              </a:rPr>
              <a:t>קדיש </a:t>
            </a:r>
            <a:r>
              <a:rPr sz="4600">
                <a:solidFill>
                  <a:srgbClr val="FFFF00"/>
                </a:solidFill>
              </a:rPr>
              <a:t>Kaddish</a:t>
            </a:r>
            <a:r>
              <a:rPr>
                <a:solidFill>
                  <a:srgbClr val="FFFF00"/>
                </a:solidFill>
              </a:rPr>
              <a:t> -</a:t>
            </a:r>
            <a:endParaRPr>
              <a:solidFill>
                <a:srgbClr val="FFFF00"/>
              </a:solidFill>
              <a:effectLst>
                <a:outerShdw blurRad="38100" dist="38100" dir="2700000" rotWithShape="0">
                  <a:srgbClr val="000000">
                    <a:alpha val="43137"/>
                  </a:srgbClr>
                </a:outerShdw>
              </a:effectLst>
              <a:latin typeface="Vusillus"/>
              <a:ea typeface="Vusillus"/>
              <a:cs typeface="Vusillus"/>
              <a:sym typeface="Vusillus"/>
            </a:endParaRPr>
          </a:p>
          <a:p>
            <a:pPr rtl="1">
              <a:spcBef>
                <a:spcPts val="3200"/>
              </a:spcBef>
              <a:defRPr sz="6000">
                <a:latin typeface="Arial"/>
                <a:ea typeface="Arial"/>
                <a:cs typeface="Arial"/>
                <a:sym typeface="Arial"/>
              </a:defRPr>
            </a:pPr>
            <a:r>
              <a:rPr sz="4600">
                <a:solidFill>
                  <a:srgbClr val="FFFF00"/>
                </a:solidFill>
              </a:rPr>
              <a:t>Reinaldo Siqueira</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46</a:t>
            </a:fld>
            <a:endParaRPr sz="800">
              <a:solidFill>
                <a:srgbClr val="595959"/>
              </a:solidFill>
            </a:endParaRPr>
          </a:p>
        </p:txBody>
      </p:sp>
      <p:sp>
        <p:nvSpPr>
          <p:cNvPr id="424" name="Shape 424"/>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425" name="Shape 425"/>
          <p:cNvSpPr/>
          <p:nvPr/>
        </p:nvSpPr>
        <p:spPr>
          <a:xfrm>
            <a:off x="5684401" y="1232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אֲדוֹן עוֹלָם אֲשֶׁר מָלַךְ</a:t>
            </a:r>
          </a:p>
          <a:p>
            <a:pPr algn="r" rtl="1">
              <a:defRPr sz="1600"/>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בְּטֶרֶם כָּל יְצִיר נִבְרָא</a:t>
            </a:r>
          </a:p>
          <a:p>
            <a:pPr lvl="1" indent="228600"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לְעֵת נַעֲשָׂה בְחֶפְצוֹ כֹּל</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אֲזַי מֶלֶךְ שְׁמוֹ נִקְרָא</a:t>
            </a:r>
          </a:p>
        </p:txBody>
      </p:sp>
      <p:sp>
        <p:nvSpPr>
          <p:cNvPr id="426" name="Shape 426"/>
          <p:cNvSpPr/>
          <p:nvPr/>
        </p:nvSpPr>
        <p:spPr>
          <a:xfrm>
            <a:off x="980274" y="1531785"/>
            <a:ext cx="365774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Adon olam asher malakh</a:t>
            </a:r>
          </a:p>
          <a:p>
            <a:pPr algn="l">
              <a:defRPr sz="2600" i="1"/>
            </a:pPr>
            <a:r>
              <a:rPr>
                <a:solidFill>
                  <a:srgbClr val="A3FBFF"/>
                </a:solidFill>
                <a:effectLst>
                  <a:outerShdw blurRad="38100" dist="38100" dir="2700000" rotWithShape="0">
                    <a:srgbClr val="000000">
                      <a:alpha val="43137"/>
                    </a:srgbClr>
                  </a:outerShdw>
                </a:effectLst>
              </a:rPr>
              <a:t>Beterem kol yetzir nivra</a:t>
            </a:r>
          </a:p>
          <a:p>
            <a:pPr algn="l">
              <a:defRPr sz="2600" i="1"/>
            </a:pPr>
            <a:r>
              <a:rPr>
                <a:solidFill>
                  <a:srgbClr val="A3FBFF"/>
                </a:solidFill>
                <a:effectLst>
                  <a:outerShdw blurRad="38100" dist="38100" dir="2700000" rotWithShape="0">
                    <a:srgbClr val="000000">
                      <a:alpha val="43137"/>
                    </a:srgbClr>
                  </a:outerShdw>
                </a:effectLst>
              </a:rPr>
              <a:t>Le’et na’asa bekheftzo kol</a:t>
            </a:r>
          </a:p>
          <a:p>
            <a:pPr algn="l">
              <a:defRPr sz="2600" i="1"/>
            </a:pPr>
            <a:r>
              <a:rPr>
                <a:solidFill>
                  <a:srgbClr val="A3FBFF"/>
                </a:solidFill>
                <a:effectLst>
                  <a:outerShdw blurRad="38100" dist="38100" dir="2700000" rotWithShape="0">
                    <a:srgbClr val="000000">
                      <a:alpha val="43137"/>
                    </a:srgbClr>
                  </a:outerShdw>
                </a:effectLst>
              </a:rPr>
              <a:t>Azaï melekh shemo nikra </a:t>
            </a:r>
          </a:p>
        </p:txBody>
      </p:sp>
      <p:sp>
        <p:nvSpPr>
          <p:cNvPr id="427" name="Shape 427"/>
          <p:cNvSpPr/>
          <p:nvPr/>
        </p:nvSpPr>
        <p:spPr>
          <a:xfrm>
            <a:off x="4345344" y="3200628"/>
            <a:ext cx="4331111"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2000">
                <a:solidFill>
                  <a:srgbClr val="FFFFFF"/>
                </a:solidFill>
              </a:defRPr>
            </a:pPr>
            <a:r>
              <a:t>The Lord of the Universe who reigned</a:t>
            </a:r>
          </a:p>
          <a:p>
            <a:pPr algn="r" defTabSz="457200">
              <a:defRPr sz="2000">
                <a:solidFill>
                  <a:srgbClr val="FFFFFF"/>
                </a:solidFill>
              </a:defRPr>
            </a:pPr>
            <a:r>
              <a:t>before anything was created.</a:t>
            </a:r>
          </a:p>
          <a:p>
            <a:pPr algn="r" defTabSz="457200">
              <a:defRPr sz="2000">
                <a:solidFill>
                  <a:srgbClr val="FFFFFF"/>
                </a:solidFill>
              </a:defRPr>
            </a:pPr>
            <a:r>
              <a:t>When all was made by his will</a:t>
            </a:r>
          </a:p>
          <a:p>
            <a:pPr algn="r" defTabSz="457200">
              <a:defRPr sz="2000">
                <a:solidFill>
                  <a:srgbClr val="FFFFFF"/>
                </a:solidFill>
              </a:defRPr>
            </a:pPr>
            <a:r>
              <a:t>He was acknowledged as King</a:t>
            </a:r>
          </a:p>
        </p:txBody>
      </p:sp>
      <p:sp>
        <p:nvSpPr>
          <p:cNvPr id="428" name="Shape 428"/>
          <p:cNvSpPr/>
          <p:nvPr/>
        </p:nvSpPr>
        <p:spPr>
          <a:xfrm>
            <a:off x="457199" y="116631"/>
            <a:ext cx="8229601" cy="8651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1600"/>
            </a:pP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4000">
                <a:solidFill>
                  <a:srgbClr val="FFFF00"/>
                </a:solidFill>
                <a:effectLst>
                  <a:outerShdw blurRad="38100" dist="38100" dir="2700000" rotWithShape="0">
                    <a:srgbClr val="000000">
                      <a:alpha val="43137"/>
                    </a:srgbClr>
                  </a:outerShdw>
                </a:effectLst>
              </a:rPr>
              <a:t>Adon olam</a:t>
            </a:r>
            <a:r>
              <a:rPr sz="3800">
                <a:solidFill>
                  <a:srgbClr val="FFFF00"/>
                </a:solidFill>
                <a:effectLst>
                  <a:outerShdw blurRad="38100" dist="38100" dir="2700000" rotWithShape="0">
                    <a:srgbClr val="000000">
                      <a:alpha val="43137"/>
                    </a:srgbClr>
                  </a:outerShdw>
                </a:effectLst>
              </a:rPr>
              <a:t> </a:t>
            </a:r>
            <a:r>
              <a:rPr sz="5200">
                <a:solidFill>
                  <a:srgbClr val="FFFF00"/>
                </a:solidFill>
                <a:effectLst>
                  <a:outerShdw blurRad="38100" dist="38100" dir="2700000" rotWithShape="0">
                    <a:srgbClr val="000000">
                      <a:alpha val="43137"/>
                    </a:srgbClr>
                  </a:outerShdw>
                </a:effectLst>
                <a:latin typeface="Arial"/>
                <a:ea typeface="Arial"/>
                <a:cs typeface="Arial"/>
                <a:sym typeface="Arial"/>
              </a:rPr>
              <a:t>-</a:t>
            </a:r>
            <a:r>
              <a:rPr sz="5200">
                <a:solidFill>
                  <a:srgbClr val="FFFF00"/>
                </a:solidFill>
                <a:effectLst>
                  <a:outerShdw blurRad="38100" dist="38100" dir="2700000" rotWithShape="0">
                    <a:srgbClr val="000000">
                      <a:alpha val="43137"/>
                    </a:srgbClr>
                  </a:outerShdw>
                </a:effectLst>
                <a:latin typeface="Vusillus"/>
                <a:ea typeface="Vusillus"/>
                <a:cs typeface="Vusillus"/>
                <a:sym typeface="Vusillus"/>
              </a:rPr>
              <a:t> </a:t>
            </a:r>
            <a:r>
              <a:rPr sz="5400">
                <a:solidFill>
                  <a:srgbClr val="FFFB00"/>
                </a:solidFill>
                <a:effectLst>
                  <a:outerShdw blurRad="38100" dist="38100" dir="2700000" rotWithShape="0">
                    <a:srgbClr val="000000">
                      <a:alpha val="43137"/>
                    </a:srgbClr>
                  </a:outerShdw>
                </a:effectLst>
                <a:latin typeface="Times New Roman"/>
                <a:ea typeface="Times New Roman"/>
                <a:cs typeface="Times New Roman"/>
                <a:sym typeface="Times New Roman"/>
              </a:rPr>
              <a:t>אֲדוֹן עוֹלָם</a:t>
            </a:r>
          </a:p>
        </p:txBody>
      </p:sp>
      <p:sp>
        <p:nvSpPr>
          <p:cNvPr id="429" name="Shape 429"/>
          <p:cNvSpPr/>
          <p:nvPr/>
        </p:nvSpPr>
        <p:spPr>
          <a:xfrm>
            <a:off x="395536" y="951111"/>
            <a:ext cx="4827222"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 sings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25"/>
                                        </p:tgtEl>
                                        <p:attrNameLst>
                                          <p:attrName>style.visibility</p:attrName>
                                        </p:attrNameLst>
                                      </p:cBhvr>
                                      <p:to>
                                        <p:strVal val="visible"/>
                                      </p:to>
                                    </p:set>
                                    <p:animEffect transition="in" filter="dissolve">
                                      <p:cBhvr>
                                        <p:cTn id="7" dur="1000"/>
                                        <p:tgtEl>
                                          <p:spTgt spid="425"/>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26"/>
                                        </p:tgtEl>
                                        <p:attrNameLst>
                                          <p:attrName>style.visibility</p:attrName>
                                        </p:attrNameLst>
                                      </p:cBhvr>
                                      <p:to>
                                        <p:strVal val="visible"/>
                                      </p:to>
                                    </p:set>
                                    <p:animEffect transition="in" filter="dissolve">
                                      <p:cBhvr>
                                        <p:cTn id="11" dur="1000"/>
                                        <p:tgtEl>
                                          <p:spTgt spid="426"/>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427"/>
                                        </p:tgtEl>
                                        <p:attrNameLst>
                                          <p:attrName>style.visibility</p:attrName>
                                        </p:attrNameLst>
                                      </p:cBhvr>
                                      <p:to>
                                        <p:strVal val="visible"/>
                                      </p:to>
                                    </p:set>
                                    <p:animEffect transition="in" filter="dissolve">
                                      <p:cBhvr>
                                        <p:cTn id="15" dur="1000"/>
                                        <p:tgtEl>
                                          <p:spTgt spid="427"/>
                                        </p:tgtEl>
                                      </p:cBhvr>
                                    </p:animEffect>
                                  </p:childTnLst>
                                </p:cTn>
                              </p:par>
                            </p:childTnLst>
                          </p:cTn>
                        </p:par>
                        <p:par>
                          <p:cTn id="16" fill="hold">
                            <p:stCondLst>
                              <p:cond delay="3000"/>
                            </p:stCondLst>
                            <p:childTnLst>
                              <p:par>
                                <p:cTn id="17" presetID="9" presetClass="entr" fill="hold" grpId="4" nodeType="afterEffect">
                                  <p:stCondLst>
                                    <p:cond delay="0"/>
                                  </p:stCondLst>
                                  <p:iterate>
                                    <p:tmAbs val="0"/>
                                  </p:iterate>
                                  <p:childTnLst>
                                    <p:set>
                                      <p:cBhvr>
                                        <p:cTn id="18" fill="hold"/>
                                        <p:tgtEl>
                                          <p:spTgt spid="429"/>
                                        </p:tgtEl>
                                        <p:attrNameLst>
                                          <p:attrName>style.visibility</p:attrName>
                                        </p:attrNameLst>
                                      </p:cBhvr>
                                      <p:to>
                                        <p:strVal val="visible"/>
                                      </p:to>
                                    </p:set>
                                    <p:animEffect transition="in" filter="dissolve">
                                      <p:cBhvr>
                                        <p:cTn id="19" dur="1000"/>
                                        <p:tgtEl>
                                          <p:spTgt spid="429"/>
                                        </p:tgtEl>
                                      </p:cBhvr>
                                    </p:animEffect>
                                  </p:childTnLst>
                                </p:cTn>
                              </p:par>
                            </p:childTnLst>
                          </p:cTn>
                        </p:par>
                        <p:par>
                          <p:cTn id="20" fill="hold">
                            <p:stCondLst>
                              <p:cond delay="0"/>
                            </p:stCondLst>
                            <p:childTnLst>
                              <p:par>
                                <p:cTn id="21" presetID="35" presetClass="emph" presetSubtype="0" repeatCount="6000" fill="hold" grpId="5" nodeType="afterEffect">
                                  <p:stCondLst>
                                    <p:cond delay="0"/>
                                  </p:stCondLst>
                                  <p:childTnLst>
                                    <p:anim calcmode="discrete" valueType="str">
                                      <p:cBhvr>
                                        <p:cTn id="22" dur="4000" fill="hold"/>
                                        <p:tgtEl>
                                          <p:spTgt spid="4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1" animBg="1" advAuto="0"/>
      <p:bldP spid="426" grpId="2" animBg="1" advAuto="0"/>
      <p:bldP spid="427" grpId="3" animBg="1" advAuto="0"/>
      <p:bldP spid="429" grpId="4" animBg="1" advAuto="0"/>
      <p:bldP spid="429" grpId="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47</a:t>
            </a:fld>
            <a:endParaRPr sz="800">
              <a:solidFill>
                <a:srgbClr val="595959"/>
              </a:solidFill>
            </a:endParaRPr>
          </a:p>
        </p:txBody>
      </p:sp>
      <p:sp>
        <p:nvSpPr>
          <p:cNvPr id="432" name="Shape 432"/>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433" name="Shape 433"/>
          <p:cNvSpPr/>
          <p:nvPr/>
        </p:nvSpPr>
        <p:spPr>
          <a:xfrm>
            <a:off x="5684401" y="978980"/>
            <a:ext cx="2992054" cy="22342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וְאַחֲרֵי כִּכְלוֹת הַכֹּל</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לְבַדּוֹ יִמְלוֹךְ נוֹרָא</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וְהוּא הָיָה וְהוּא הֹוֶה</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וְהוּא יִהְיֶה בְּתִפְאָרָה</a:t>
            </a:r>
          </a:p>
        </p:txBody>
      </p:sp>
      <p:sp>
        <p:nvSpPr>
          <p:cNvPr id="434" name="Shape 434"/>
          <p:cNvSpPr/>
          <p:nvPr/>
        </p:nvSpPr>
        <p:spPr>
          <a:xfrm>
            <a:off x="980274" y="1277785"/>
            <a:ext cx="3850199"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solidFill>
                  <a:srgbClr val="A3FBFF"/>
                </a:solidFill>
                <a:effectLst>
                  <a:outerShdw blurRad="38100" dist="38100" dir="2700000" rotWithShape="0">
                    <a:srgbClr val="000000">
                      <a:alpha val="43137"/>
                    </a:srgbClr>
                  </a:outerShdw>
                </a:effectLst>
              </a:defRPr>
            </a:pPr>
            <a:r>
              <a:t>Veakhareï kikhlot hakol</a:t>
            </a:r>
          </a:p>
          <a:p>
            <a:pPr algn="l">
              <a:defRPr sz="2600" i="1">
                <a:solidFill>
                  <a:srgbClr val="A3FBFF"/>
                </a:solidFill>
                <a:effectLst>
                  <a:outerShdw blurRad="38100" dist="38100" dir="2700000" rotWithShape="0">
                    <a:srgbClr val="000000">
                      <a:alpha val="43137"/>
                    </a:srgbClr>
                  </a:outerShdw>
                </a:effectLst>
              </a:defRPr>
            </a:pPr>
            <a:r>
              <a:t>Levado Yimlokh nora</a:t>
            </a:r>
          </a:p>
          <a:p>
            <a:pPr algn="l">
              <a:defRPr sz="2600" i="1">
                <a:solidFill>
                  <a:srgbClr val="A3FBFF"/>
                </a:solidFill>
                <a:effectLst>
                  <a:outerShdw blurRad="38100" dist="38100" dir="2700000" rotWithShape="0">
                    <a:srgbClr val="000000">
                      <a:alpha val="43137"/>
                    </a:srgbClr>
                  </a:outerShdw>
                </a:effectLst>
              </a:defRPr>
            </a:pPr>
            <a:r>
              <a:t>Vehu haya vehu hove</a:t>
            </a:r>
          </a:p>
          <a:p>
            <a:pPr algn="l">
              <a:defRPr sz="2600" i="1">
                <a:solidFill>
                  <a:srgbClr val="A3FBFF"/>
                </a:solidFill>
                <a:effectLst>
                  <a:outerShdw blurRad="38100" dist="38100" dir="2700000" rotWithShape="0">
                    <a:srgbClr val="000000">
                      <a:alpha val="43137"/>
                    </a:srgbClr>
                  </a:outerShdw>
                </a:effectLst>
              </a:defRPr>
            </a:pPr>
            <a:r>
              <a:t>Vehu iye  betif’ara</a:t>
            </a:r>
          </a:p>
        </p:txBody>
      </p:sp>
      <p:sp>
        <p:nvSpPr>
          <p:cNvPr id="435" name="Shape 435"/>
          <p:cNvSpPr/>
          <p:nvPr/>
        </p:nvSpPr>
        <p:spPr>
          <a:xfrm>
            <a:off x="4345344" y="3200628"/>
            <a:ext cx="4331111"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2000">
                <a:solidFill>
                  <a:srgbClr val="FFFFFF"/>
                </a:solidFill>
              </a:defRPr>
            </a:pPr>
            <a:r>
              <a:t>And when all shall end </a:t>
            </a:r>
          </a:p>
          <a:p>
            <a:pPr algn="r" defTabSz="457200">
              <a:defRPr sz="2000">
                <a:solidFill>
                  <a:srgbClr val="FFFFFF"/>
                </a:solidFill>
              </a:defRPr>
            </a:pPr>
            <a:r>
              <a:t>He still all alone shall reign.</a:t>
            </a:r>
          </a:p>
          <a:p>
            <a:pPr algn="r" defTabSz="457200">
              <a:defRPr sz="2000">
                <a:solidFill>
                  <a:srgbClr val="FFFFFF"/>
                </a:solidFill>
              </a:defRPr>
            </a:pPr>
            <a:r>
              <a:t>He was, He is, </a:t>
            </a:r>
          </a:p>
          <a:p>
            <a:pPr algn="r" defTabSz="457200">
              <a:defRPr sz="2000">
                <a:solidFill>
                  <a:srgbClr val="FFFFFF"/>
                </a:solidFill>
              </a:defRPr>
            </a:pPr>
            <a:r>
              <a:t>and He shall be in glory.</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33"/>
                                        </p:tgtEl>
                                        <p:attrNameLst>
                                          <p:attrName>style.visibility</p:attrName>
                                        </p:attrNameLst>
                                      </p:cBhvr>
                                      <p:to>
                                        <p:strVal val="visible"/>
                                      </p:to>
                                    </p:set>
                                    <p:animEffect transition="in" filter="dissolve">
                                      <p:cBhvr>
                                        <p:cTn id="7" dur="1000"/>
                                        <p:tgtEl>
                                          <p:spTgt spid="433"/>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34"/>
                                        </p:tgtEl>
                                        <p:attrNameLst>
                                          <p:attrName>style.visibility</p:attrName>
                                        </p:attrNameLst>
                                      </p:cBhvr>
                                      <p:to>
                                        <p:strVal val="visible"/>
                                      </p:to>
                                    </p:set>
                                    <p:animEffect transition="in" filter="dissolve">
                                      <p:cBhvr>
                                        <p:cTn id="11" dur="1000"/>
                                        <p:tgtEl>
                                          <p:spTgt spid="434"/>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435"/>
                                        </p:tgtEl>
                                        <p:attrNameLst>
                                          <p:attrName>style.visibility</p:attrName>
                                        </p:attrNameLst>
                                      </p:cBhvr>
                                      <p:to>
                                        <p:strVal val="visible"/>
                                      </p:to>
                                    </p:set>
                                    <p:animEffect transition="in" filter="dissolve">
                                      <p:cBhvr>
                                        <p:cTn id="15" dur="10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1" animBg="1" advAuto="0"/>
      <p:bldP spid="434" grpId="2" animBg="1" advAuto="0"/>
      <p:bldP spid="435" grpId="3"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48</a:t>
            </a:fld>
            <a:endParaRPr sz="800">
              <a:solidFill>
                <a:srgbClr val="595959"/>
              </a:solidFill>
            </a:endParaRPr>
          </a:p>
        </p:txBody>
      </p:sp>
      <p:sp>
        <p:nvSpPr>
          <p:cNvPr id="438" name="Shape 438"/>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439" name="Shape 439"/>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וְהוּא אֶחָד וְאֵין שֵׁנִי</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לְהַמְשִׁילוֹ וּלְהַחְבִּירָה</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בְּלִי רֵאשִׁית בְּלִי תַכְלִית</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וְלוֹ הָעֹז וְהַמִּשְׂרָהְ</a:t>
            </a:r>
          </a:p>
        </p:txBody>
      </p:sp>
      <p:sp>
        <p:nvSpPr>
          <p:cNvPr id="440" name="Shape 440"/>
          <p:cNvSpPr/>
          <p:nvPr/>
        </p:nvSpPr>
        <p:spPr>
          <a:xfrm>
            <a:off x="980274" y="1277785"/>
            <a:ext cx="3631763"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Vehu ekhad ve’eïn sheni</a:t>
            </a:r>
          </a:p>
          <a:p>
            <a:pPr algn="l">
              <a:defRPr sz="2600" i="1"/>
            </a:pPr>
            <a:r>
              <a:rPr>
                <a:solidFill>
                  <a:srgbClr val="A3FBFF"/>
                </a:solidFill>
                <a:effectLst>
                  <a:outerShdw blurRad="38100" dist="38100" dir="2700000" rotWithShape="0">
                    <a:srgbClr val="000000">
                      <a:alpha val="43137"/>
                    </a:srgbClr>
                  </a:outerShdw>
                </a:effectLst>
              </a:rPr>
              <a:t>Lehamshilo ul’hakhebira</a:t>
            </a:r>
          </a:p>
          <a:p>
            <a:pPr algn="l">
              <a:defRPr sz="2600" i="1"/>
            </a:pPr>
            <a:r>
              <a:rPr>
                <a:solidFill>
                  <a:srgbClr val="A3FBFF"/>
                </a:solidFill>
                <a:effectLst>
                  <a:outerShdw blurRad="38100" dist="38100" dir="2700000" rotWithShape="0">
                    <a:srgbClr val="000000">
                      <a:alpha val="43137"/>
                    </a:srgbClr>
                  </a:outerShdw>
                </a:effectLst>
              </a:rPr>
              <a:t>Beli resti beli takhlit</a:t>
            </a:r>
          </a:p>
          <a:p>
            <a:pPr algn="l">
              <a:defRPr sz="2600" i="1"/>
            </a:pPr>
            <a:r>
              <a:rPr>
                <a:solidFill>
                  <a:srgbClr val="A3FBFF"/>
                </a:solidFill>
                <a:effectLst>
                  <a:outerShdw blurRad="38100" dist="38100" dir="2700000" rotWithShape="0">
                    <a:srgbClr val="000000">
                      <a:alpha val="43137"/>
                    </a:srgbClr>
                  </a:outerShdw>
                </a:effectLst>
              </a:rPr>
              <a:t>Velo aoz vehamisra </a:t>
            </a:r>
          </a:p>
        </p:txBody>
      </p:sp>
      <p:sp>
        <p:nvSpPr>
          <p:cNvPr id="441" name="Shape 441"/>
          <p:cNvSpPr/>
          <p:nvPr/>
        </p:nvSpPr>
        <p:spPr>
          <a:xfrm>
            <a:off x="4345344" y="3200628"/>
            <a:ext cx="4331111"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2000">
                <a:solidFill>
                  <a:srgbClr val="FFFFFF"/>
                </a:solidFill>
              </a:defRPr>
            </a:pPr>
            <a:r>
              <a:t>And He is one, and there's no other,</a:t>
            </a:r>
          </a:p>
          <a:p>
            <a:pPr algn="r" defTabSz="457200">
              <a:defRPr sz="2000">
                <a:solidFill>
                  <a:srgbClr val="FFFFFF"/>
                </a:solidFill>
              </a:defRPr>
            </a:pPr>
            <a:r>
              <a:t>to compare or join Him. </a:t>
            </a:r>
          </a:p>
          <a:p>
            <a:pPr algn="r" defTabSz="457200">
              <a:defRPr sz="2000">
                <a:solidFill>
                  <a:srgbClr val="FFFFFF"/>
                </a:solidFill>
              </a:defRPr>
            </a:pPr>
            <a:r>
              <a:t>Without beginning, without end</a:t>
            </a:r>
          </a:p>
          <a:p>
            <a:pPr algn="r" defTabSz="457200">
              <a:defRPr sz="2000">
                <a:solidFill>
                  <a:srgbClr val="FFFFFF"/>
                </a:solidFill>
              </a:defRPr>
            </a:pPr>
            <a:r>
              <a:t>and to Him belongs diminion and power.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39"/>
                                        </p:tgtEl>
                                        <p:attrNameLst>
                                          <p:attrName>style.visibility</p:attrName>
                                        </p:attrNameLst>
                                      </p:cBhvr>
                                      <p:to>
                                        <p:strVal val="visible"/>
                                      </p:to>
                                    </p:set>
                                    <p:animEffect transition="in" filter="dissolve">
                                      <p:cBhvr>
                                        <p:cTn id="7" dur="1000"/>
                                        <p:tgtEl>
                                          <p:spTgt spid="439"/>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40"/>
                                        </p:tgtEl>
                                        <p:attrNameLst>
                                          <p:attrName>style.visibility</p:attrName>
                                        </p:attrNameLst>
                                      </p:cBhvr>
                                      <p:to>
                                        <p:strVal val="visible"/>
                                      </p:to>
                                    </p:set>
                                    <p:animEffect transition="in" filter="dissolve">
                                      <p:cBhvr>
                                        <p:cTn id="11" dur="1000"/>
                                        <p:tgtEl>
                                          <p:spTgt spid="440"/>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441"/>
                                        </p:tgtEl>
                                        <p:attrNameLst>
                                          <p:attrName>style.visibility</p:attrName>
                                        </p:attrNameLst>
                                      </p:cBhvr>
                                      <p:to>
                                        <p:strVal val="visible"/>
                                      </p:to>
                                    </p:set>
                                    <p:animEffect transition="in" filter="dissolve">
                                      <p:cBhvr>
                                        <p:cTn id="15" dur="1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1" animBg="1" advAuto="0"/>
      <p:bldP spid="440" grpId="2" animBg="1" advAuto="0"/>
      <p:bldP spid="441" grpId="3"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49</a:t>
            </a:fld>
            <a:endParaRPr sz="800">
              <a:solidFill>
                <a:srgbClr val="595959"/>
              </a:solidFill>
            </a:endParaRPr>
          </a:p>
        </p:txBody>
      </p:sp>
      <p:sp>
        <p:nvSpPr>
          <p:cNvPr id="444" name="Shape 444"/>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445" name="Shape 445"/>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וְהוּא אֵלִי וְחַי גּוֹאֲלִי</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וְצוּר חֶבְלִי בְּיוֹם צָרָה</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וְהוּא נִסִּי וּמָנוּסִי</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מְנָת כּוֹסִי בְּיוֹם אֶקְרָא</a:t>
            </a:r>
          </a:p>
        </p:txBody>
      </p:sp>
      <p:sp>
        <p:nvSpPr>
          <p:cNvPr id="446" name="Shape 446"/>
          <p:cNvSpPr/>
          <p:nvPr/>
        </p:nvSpPr>
        <p:spPr>
          <a:xfrm>
            <a:off x="980274" y="1277785"/>
            <a:ext cx="4148644"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Vehu eli vehu goali</a:t>
            </a:r>
          </a:p>
          <a:p>
            <a:pPr algn="l">
              <a:defRPr sz="2600" i="1"/>
            </a:pPr>
            <a:r>
              <a:rPr>
                <a:solidFill>
                  <a:srgbClr val="A3FBFF"/>
                </a:solidFill>
                <a:effectLst>
                  <a:outerShdw blurRad="38100" dist="38100" dir="2700000" rotWithShape="0">
                    <a:srgbClr val="000000">
                      <a:alpha val="43137"/>
                    </a:srgbClr>
                  </a:outerShdw>
                </a:effectLst>
              </a:rPr>
              <a:t>Vetzur khaveli beyom tzara</a:t>
            </a:r>
          </a:p>
          <a:p>
            <a:pPr algn="l">
              <a:defRPr sz="2600" i="1"/>
            </a:pPr>
            <a:r>
              <a:rPr>
                <a:solidFill>
                  <a:srgbClr val="A3FBFF"/>
                </a:solidFill>
                <a:effectLst>
                  <a:outerShdw blurRad="38100" dist="38100" dir="2700000" rotWithShape="0">
                    <a:srgbClr val="000000">
                      <a:alpha val="43137"/>
                    </a:srgbClr>
                  </a:outerShdw>
                </a:effectLst>
              </a:rPr>
              <a:t> Vehu nisi umanusi</a:t>
            </a:r>
          </a:p>
          <a:p>
            <a:pPr algn="l">
              <a:defRPr sz="2600" i="1"/>
            </a:pPr>
            <a:r>
              <a:rPr>
                <a:solidFill>
                  <a:srgbClr val="A3FBFF"/>
                </a:solidFill>
                <a:effectLst>
                  <a:outerShdw blurRad="38100" dist="38100" dir="2700000" rotWithShape="0">
                    <a:srgbClr val="000000">
                      <a:alpha val="43137"/>
                    </a:srgbClr>
                  </a:outerShdw>
                </a:effectLst>
              </a:rPr>
              <a:t>Menat kosi beyom ekra </a:t>
            </a:r>
          </a:p>
        </p:txBody>
      </p:sp>
      <p:sp>
        <p:nvSpPr>
          <p:cNvPr id="447" name="Shape 447"/>
          <p:cNvSpPr/>
          <p:nvPr/>
        </p:nvSpPr>
        <p:spPr>
          <a:xfrm>
            <a:off x="4345344" y="3200628"/>
            <a:ext cx="4331111"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2000">
                <a:solidFill>
                  <a:srgbClr val="FFFFFF"/>
                </a:solidFill>
              </a:defRPr>
            </a:pPr>
            <a:r>
              <a:t>And He is my G-d, my living G-d. </a:t>
            </a:r>
          </a:p>
          <a:p>
            <a:pPr algn="r" defTabSz="457200">
              <a:defRPr sz="2000">
                <a:solidFill>
                  <a:srgbClr val="FFFFFF"/>
                </a:solidFill>
              </a:defRPr>
            </a:pPr>
            <a:r>
              <a:t>to Him I flee in time of grief,</a:t>
            </a:r>
          </a:p>
          <a:p>
            <a:pPr algn="r" defTabSz="457200">
              <a:defRPr sz="2000">
                <a:solidFill>
                  <a:srgbClr val="FFFFFF"/>
                </a:solidFill>
              </a:defRPr>
            </a:pPr>
            <a:r>
              <a:t>and He is my miracle and my refuge,</a:t>
            </a:r>
          </a:p>
          <a:p>
            <a:pPr algn="r" defTabSz="457200">
              <a:defRPr sz="2000">
                <a:solidFill>
                  <a:srgbClr val="FFFFFF"/>
                </a:solidFill>
              </a:defRPr>
            </a:pPr>
            <a:r>
              <a:t>who answers the day I shall call.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45"/>
                                        </p:tgtEl>
                                        <p:attrNameLst>
                                          <p:attrName>style.visibility</p:attrName>
                                        </p:attrNameLst>
                                      </p:cBhvr>
                                      <p:to>
                                        <p:strVal val="visible"/>
                                      </p:to>
                                    </p:set>
                                    <p:animEffect transition="in" filter="dissolve">
                                      <p:cBhvr>
                                        <p:cTn id="7" dur="1000"/>
                                        <p:tgtEl>
                                          <p:spTgt spid="445"/>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46"/>
                                        </p:tgtEl>
                                        <p:attrNameLst>
                                          <p:attrName>style.visibility</p:attrName>
                                        </p:attrNameLst>
                                      </p:cBhvr>
                                      <p:to>
                                        <p:strVal val="visible"/>
                                      </p:to>
                                    </p:set>
                                    <p:animEffect transition="in" filter="dissolve">
                                      <p:cBhvr>
                                        <p:cTn id="11" dur="1000"/>
                                        <p:tgtEl>
                                          <p:spTgt spid="446"/>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447"/>
                                        </p:tgtEl>
                                        <p:attrNameLst>
                                          <p:attrName>style.visibility</p:attrName>
                                        </p:attrNameLst>
                                      </p:cBhvr>
                                      <p:to>
                                        <p:strVal val="visible"/>
                                      </p:to>
                                    </p:set>
                                    <p:animEffect transition="in" filter="dissolve">
                                      <p:cBhvr>
                                        <p:cTn id="15" dur="10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1" animBg="1" advAuto="0"/>
      <p:bldP spid="446" grpId="2" animBg="1" advAuto="0"/>
      <p:bldP spid="447"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467543" y="6453335"/>
            <a:ext cx="3672410"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François du Mesgnil d'Engente – 6 janvier 2012</a:t>
            </a:r>
          </a:p>
        </p:txBody>
      </p:sp>
      <p:sp>
        <p:nvSpPr>
          <p:cNvPr id="178" name="Shape 17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92500" lnSpcReduction="10000"/>
          </a:bodyPr>
          <a:lstStyle/>
          <a:p>
            <a:fld id="{86CB4B4D-7CA3-9044-876B-883B54F8677D}" type="slidenum">
              <a:t>5</a:t>
            </a:fld>
            <a:endParaRPr/>
          </a:p>
        </p:txBody>
      </p:sp>
      <p:sp>
        <p:nvSpPr>
          <p:cNvPr id="179" name="Shape 179"/>
          <p:cNvSpPr/>
          <p:nvPr/>
        </p:nvSpPr>
        <p:spPr>
          <a:xfrm>
            <a:off x="256808" y="4767601"/>
            <a:ext cx="5102573" cy="7426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5750" indent="-285750" algn="l">
              <a:defRPr sz="2200">
                <a:solidFill>
                  <a:srgbClr val="D9D9D9"/>
                </a:solidFill>
                <a:latin typeface="Arial"/>
                <a:ea typeface="Arial"/>
                <a:cs typeface="Arial"/>
                <a:sym typeface="Arial"/>
              </a:defRPr>
            </a:pPr>
            <a:r>
              <a:t>Shall make peace upon us</a:t>
            </a:r>
          </a:p>
          <a:p>
            <a:pPr marL="285750" indent="-285750" algn="l">
              <a:defRPr sz="2200">
                <a:solidFill>
                  <a:srgbClr val="D9D9D9"/>
                </a:solidFill>
                <a:latin typeface="Arial"/>
                <a:ea typeface="Arial"/>
                <a:cs typeface="Arial"/>
                <a:sym typeface="Arial"/>
              </a:defRPr>
            </a:pPr>
            <a:r>
              <a:t>And upon all of Israel</a:t>
            </a:r>
          </a:p>
        </p:txBody>
      </p:sp>
      <p:sp>
        <p:nvSpPr>
          <p:cNvPr id="180" name="Shape 180"/>
          <p:cNvSpPr/>
          <p:nvPr/>
        </p:nvSpPr>
        <p:spPr>
          <a:xfrm>
            <a:off x="3678807" y="1200819"/>
            <a:ext cx="5102573" cy="48985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3600">
                <a:latin typeface="Arial"/>
                <a:ea typeface="Arial"/>
                <a:cs typeface="Arial"/>
                <a:sym typeface="Arial"/>
              </a:defRPr>
            </a:pPr>
            <a:r>
              <a:t> </a:t>
            </a:r>
            <a:r>
              <a:rPr>
                <a:solidFill>
                  <a:srgbClr val="FFFFFF"/>
                </a:solidFill>
                <a:latin typeface="Times New Roman"/>
                <a:ea typeface="Times New Roman"/>
                <a:cs typeface="Times New Roman"/>
                <a:sym typeface="Times New Roman"/>
              </a:rPr>
              <a:t>יַעֲשֶׂה שָׁלוֹם, יַעֲשֶׂה שָׁלוֹם,</a:t>
            </a:r>
          </a:p>
          <a:p>
            <a:pPr algn="r">
              <a:defRPr sz="3600">
                <a:latin typeface="Arial"/>
                <a:ea typeface="Arial"/>
                <a:cs typeface="Arial"/>
                <a:sym typeface="Arial"/>
              </a:defRPr>
            </a:pPr>
            <a:r>
              <a:rPr>
                <a:solidFill>
                  <a:srgbClr val="FFFFFF"/>
                </a:solidFill>
                <a:latin typeface="Times New Roman"/>
                <a:ea typeface="Times New Roman"/>
                <a:cs typeface="Times New Roman"/>
                <a:sym typeface="Times New Roman"/>
              </a:rPr>
              <a:t>שָׁלוֹם עָלֵינוּ וְעַל כָּל יִשְׂרָאֵל,</a:t>
            </a:r>
            <a:endParaRPr i="1">
              <a:solidFill>
                <a:srgbClr val="F2CF9C"/>
              </a:solidFill>
            </a:endParaRPr>
          </a:p>
          <a:p>
            <a:pPr algn="r">
              <a:defRPr sz="3600">
                <a:latin typeface="Arial"/>
                <a:ea typeface="Arial"/>
                <a:cs typeface="Arial"/>
                <a:sym typeface="Arial"/>
              </a:defRPr>
            </a:pPr>
            <a:r>
              <a:t> </a:t>
            </a:r>
            <a:r>
              <a:rPr>
                <a:solidFill>
                  <a:srgbClr val="FFFFFF"/>
                </a:solidFill>
                <a:latin typeface="Times New Roman"/>
                <a:ea typeface="Times New Roman"/>
                <a:cs typeface="Times New Roman"/>
                <a:sym typeface="Times New Roman"/>
              </a:rPr>
              <a:t>יַעֲשֶׂה שָׁלוֹם, יַעֲשֶׂה שָׁלוֹם,</a:t>
            </a:r>
          </a:p>
          <a:p>
            <a:pPr algn="r">
              <a:defRPr sz="3600">
                <a:latin typeface="Arial"/>
                <a:ea typeface="Arial"/>
                <a:cs typeface="Arial"/>
                <a:sym typeface="Arial"/>
              </a:defRPr>
            </a:pPr>
            <a:r>
              <a:rPr>
                <a:solidFill>
                  <a:srgbClr val="FFFFFF"/>
                </a:solidFill>
                <a:latin typeface="Times New Roman"/>
                <a:ea typeface="Times New Roman"/>
                <a:cs typeface="Times New Roman"/>
                <a:sym typeface="Times New Roman"/>
              </a:rPr>
              <a:t>שָׁלוֹם עָלֵינוּ וְעַל כָּל יִשְׂרָאֵל.</a:t>
            </a:r>
            <a:endParaRPr i="1">
              <a:solidFill>
                <a:srgbClr val="F2CF9C"/>
              </a:solidFill>
            </a:endParaRPr>
          </a:p>
          <a:p>
            <a:pPr algn="r">
              <a:defRPr sz="3600">
                <a:latin typeface="Arial"/>
                <a:ea typeface="Arial"/>
                <a:cs typeface="Arial"/>
                <a:sym typeface="Arial"/>
              </a:defRPr>
            </a:pPr>
            <a:endParaRPr i="1">
              <a:solidFill>
                <a:srgbClr val="F2CF9C"/>
              </a:solidFill>
            </a:endParaRPr>
          </a:p>
          <a:p>
            <a:pPr algn="r">
              <a:defRPr sz="3600">
                <a:latin typeface="Arial"/>
                <a:ea typeface="Arial"/>
                <a:cs typeface="Arial"/>
                <a:sym typeface="Arial"/>
              </a:defRPr>
            </a:pPr>
            <a:r>
              <a:t> </a:t>
            </a:r>
            <a:r>
              <a:rPr>
                <a:solidFill>
                  <a:srgbClr val="FFFFFF"/>
                </a:solidFill>
                <a:latin typeface="Times New Roman"/>
                <a:ea typeface="Times New Roman"/>
                <a:cs typeface="Times New Roman"/>
                <a:sym typeface="Times New Roman"/>
              </a:rPr>
              <a:t>יַעֲשֶׂה שָׁלוֹם, יַעֲשֶׂה שָׁלוֹם,</a:t>
            </a:r>
          </a:p>
          <a:p>
            <a:pPr algn="r">
              <a:defRPr sz="3600">
                <a:latin typeface="Arial"/>
                <a:ea typeface="Arial"/>
                <a:cs typeface="Arial"/>
                <a:sym typeface="Arial"/>
              </a:defRPr>
            </a:pPr>
            <a:r>
              <a:rPr>
                <a:solidFill>
                  <a:srgbClr val="FFFFFF"/>
                </a:solidFill>
                <a:latin typeface="Times New Roman"/>
                <a:ea typeface="Times New Roman"/>
                <a:cs typeface="Times New Roman"/>
                <a:sym typeface="Times New Roman"/>
              </a:rPr>
              <a:t>שָׁלוֹם עָלֵינוּ וְעַל כָּל יִשְׂרָאֵל,</a:t>
            </a:r>
            <a:endParaRPr i="1">
              <a:solidFill>
                <a:srgbClr val="F2CF9C"/>
              </a:solidFill>
            </a:endParaRPr>
          </a:p>
          <a:p>
            <a:pPr algn="r">
              <a:defRPr sz="3600">
                <a:latin typeface="Arial"/>
                <a:ea typeface="Arial"/>
                <a:cs typeface="Arial"/>
                <a:sym typeface="Arial"/>
              </a:defRPr>
            </a:pPr>
            <a:r>
              <a:t> </a:t>
            </a:r>
            <a:r>
              <a:rPr>
                <a:solidFill>
                  <a:srgbClr val="FFFFFF"/>
                </a:solidFill>
                <a:latin typeface="Times New Roman"/>
                <a:ea typeface="Times New Roman"/>
                <a:cs typeface="Times New Roman"/>
                <a:sym typeface="Times New Roman"/>
              </a:rPr>
              <a:t>יַעֲשֶׂה שָׁלוֹם, יַעֲשֶׂה שָׁלוֹם,</a:t>
            </a:r>
          </a:p>
          <a:p>
            <a:pPr algn="r">
              <a:defRPr sz="3600">
                <a:latin typeface="Arial"/>
                <a:ea typeface="Arial"/>
                <a:cs typeface="Arial"/>
                <a:sym typeface="Arial"/>
              </a:defRPr>
            </a:pPr>
            <a:r>
              <a:rPr>
                <a:solidFill>
                  <a:srgbClr val="FFFFFF"/>
                </a:solidFill>
                <a:latin typeface="Times New Roman"/>
                <a:ea typeface="Times New Roman"/>
                <a:cs typeface="Times New Roman"/>
                <a:sym typeface="Times New Roman"/>
              </a:rPr>
              <a:t>שָׁלוֹם עָלֵינוּ וְעַל כָּל יִשְׂרָאֵל.</a:t>
            </a:r>
          </a:p>
        </p:txBody>
      </p:sp>
      <p:sp>
        <p:nvSpPr>
          <p:cNvPr id="181" name="Shape 181"/>
          <p:cNvSpPr/>
          <p:nvPr/>
        </p:nvSpPr>
        <p:spPr>
          <a:xfrm>
            <a:off x="261967" y="1132651"/>
            <a:ext cx="4083561" cy="32818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400" i="1">
                <a:solidFill>
                  <a:srgbClr val="A3FBFF"/>
                </a:solidFill>
                <a:latin typeface="Arial"/>
                <a:ea typeface="Arial"/>
                <a:cs typeface="Arial"/>
                <a:sym typeface="Arial"/>
              </a:defRPr>
            </a:pPr>
            <a:r>
              <a:t>Yaase shalom, Yaase shalom</a:t>
            </a:r>
          </a:p>
          <a:p>
            <a:pPr algn="l">
              <a:defRPr sz="2400" i="1">
                <a:solidFill>
                  <a:srgbClr val="A3FBFF"/>
                </a:solidFill>
                <a:latin typeface="Arial"/>
                <a:ea typeface="Arial"/>
                <a:cs typeface="Arial"/>
                <a:sym typeface="Arial"/>
              </a:defRPr>
            </a:pPr>
            <a:r>
              <a:t>shalom aleinu Ve al kol Israel</a:t>
            </a:r>
          </a:p>
          <a:p>
            <a:pPr algn="l">
              <a:defRPr sz="2400" i="1">
                <a:solidFill>
                  <a:srgbClr val="A3FBFF"/>
                </a:solidFill>
                <a:latin typeface="Arial"/>
                <a:ea typeface="Arial"/>
                <a:cs typeface="Arial"/>
                <a:sym typeface="Arial"/>
              </a:defRPr>
            </a:pPr>
            <a:r>
              <a:t>Yaase shalom, Yaase shalom</a:t>
            </a:r>
          </a:p>
          <a:p>
            <a:pPr algn="l">
              <a:defRPr sz="2400" i="1">
                <a:solidFill>
                  <a:srgbClr val="A3FBFF"/>
                </a:solidFill>
                <a:latin typeface="Arial"/>
                <a:ea typeface="Arial"/>
                <a:cs typeface="Arial"/>
                <a:sym typeface="Arial"/>
              </a:defRPr>
            </a:pPr>
            <a:r>
              <a:t>shalom aleinu Ve al kol Israel</a:t>
            </a:r>
          </a:p>
          <a:p>
            <a:pPr algn="l">
              <a:defRPr sz="2400" i="1">
                <a:solidFill>
                  <a:srgbClr val="A3FBFF"/>
                </a:solidFill>
                <a:latin typeface="Arial"/>
                <a:ea typeface="Arial"/>
                <a:cs typeface="Arial"/>
                <a:sym typeface="Arial"/>
              </a:defRPr>
            </a:pPr>
            <a:endParaRPr/>
          </a:p>
          <a:p>
            <a:pPr algn="l">
              <a:defRPr sz="2400" i="1">
                <a:solidFill>
                  <a:srgbClr val="A3FBFF"/>
                </a:solidFill>
                <a:latin typeface="Arial"/>
                <a:ea typeface="Arial"/>
                <a:cs typeface="Arial"/>
                <a:sym typeface="Arial"/>
              </a:defRPr>
            </a:pPr>
            <a:r>
              <a:t>Yaase shalom, Yaase shalom</a:t>
            </a:r>
          </a:p>
          <a:p>
            <a:pPr algn="l">
              <a:defRPr sz="2400" i="1">
                <a:solidFill>
                  <a:srgbClr val="A3FBFF"/>
                </a:solidFill>
                <a:latin typeface="Arial"/>
                <a:ea typeface="Arial"/>
                <a:cs typeface="Arial"/>
                <a:sym typeface="Arial"/>
              </a:defRPr>
            </a:pPr>
            <a:r>
              <a:t>shalom aleinu Ve al kol Israel</a:t>
            </a:r>
          </a:p>
          <a:p>
            <a:pPr algn="l">
              <a:defRPr sz="2400" i="1">
                <a:solidFill>
                  <a:srgbClr val="A3FBFF"/>
                </a:solidFill>
                <a:latin typeface="Arial"/>
                <a:ea typeface="Arial"/>
                <a:cs typeface="Arial"/>
                <a:sym typeface="Arial"/>
              </a:defRPr>
            </a:pPr>
            <a:r>
              <a:t>Yaase shalom, Yaase shalom</a:t>
            </a:r>
          </a:p>
          <a:p>
            <a:pPr algn="l">
              <a:defRPr sz="2400" i="1">
                <a:solidFill>
                  <a:srgbClr val="A3FBFF"/>
                </a:solidFill>
                <a:latin typeface="Arial"/>
                <a:ea typeface="Arial"/>
                <a:cs typeface="Arial"/>
                <a:sym typeface="Arial"/>
              </a:defRPr>
            </a:pPr>
            <a:r>
              <a:t>shalom aleinu Ve al kol Israel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p:cNvSpPr>
          <p:nvPr>
            <p:ph type="sldNum" sz="quarter" idx="2"/>
          </p:nvPr>
        </p:nvSpPr>
        <p:spPr>
          <a:xfrm>
            <a:off x="6553200" y="6431280"/>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800"/>
            </a:lvl1pPr>
          </a:lstStyle>
          <a:p>
            <a:pPr>
              <a:defRPr sz="1600">
                <a:solidFill>
                  <a:srgbClr val="000000"/>
                </a:solidFill>
              </a:defRPr>
            </a:pPr>
            <a:fld id="{86CB4B4D-7CA3-9044-876B-883B54F8677D}" type="slidenum">
              <a:rPr sz="800">
                <a:solidFill>
                  <a:srgbClr val="595959"/>
                </a:solidFill>
              </a:rPr>
              <a:t>50</a:t>
            </a:fld>
            <a:endParaRPr sz="800">
              <a:solidFill>
                <a:srgbClr val="595959"/>
              </a:solidFill>
            </a:endParaRPr>
          </a:p>
        </p:txBody>
      </p:sp>
      <p:sp>
        <p:nvSpPr>
          <p:cNvPr id="450" name="Shape 450"/>
          <p:cNvSpPr/>
          <p:nvPr/>
        </p:nvSpPr>
        <p:spPr>
          <a:xfrm>
            <a:off x="401980" y="6381407"/>
            <a:ext cx="4148643" cy="2147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900">
                <a:solidFill>
                  <a:srgbClr val="808080"/>
                </a:solidFill>
                <a:latin typeface="Arial"/>
                <a:ea typeface="Arial"/>
                <a:cs typeface="Arial"/>
                <a:sym typeface="Arial"/>
              </a:defRPr>
            </a:lvl1pPr>
          </a:lstStyle>
          <a:p>
            <a:r>
              <a:t>© Joseph du Mesgnil d’Engente - WJA Congress - July 13-16 2016</a:t>
            </a:r>
          </a:p>
        </p:txBody>
      </p:sp>
      <p:sp>
        <p:nvSpPr>
          <p:cNvPr id="451" name="Shape 451"/>
          <p:cNvSpPr/>
          <p:nvPr/>
        </p:nvSpPr>
        <p:spPr>
          <a:xfrm>
            <a:off x="5684401" y="978980"/>
            <a:ext cx="2992054" cy="18024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בְּיָדוֹ אַפְקִיד רוּחִי</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בְּעֵת אִישָׁן וְאָעִירָה</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וְעִם רוּחִי גְוִיָּתִי</a:t>
            </a:r>
          </a:p>
          <a:p>
            <a:pPr algn="r" defTabSz="457200">
              <a:defRPr sz="1400">
                <a:solidFill>
                  <a:srgbClr val="252525"/>
                </a:solidFill>
                <a:latin typeface="SBL Hebrew"/>
                <a:ea typeface="SBL Hebrew"/>
                <a:cs typeface="SBL Hebrew"/>
                <a:sym typeface="SBL Hebrew"/>
              </a:defRPr>
            </a:pPr>
            <a:r>
              <a:rPr sz="3000">
                <a:solidFill>
                  <a:srgbClr val="FFFFFF"/>
                </a:solidFill>
                <a:effectLst>
                  <a:outerShdw blurRad="38100" dist="38100" dir="2700000" rotWithShape="0">
                    <a:srgbClr val="000000">
                      <a:alpha val="43137"/>
                    </a:srgbClr>
                  </a:outerShdw>
                </a:effectLst>
                <a:latin typeface="Times New Roman"/>
                <a:ea typeface="Times New Roman"/>
                <a:cs typeface="Times New Roman"/>
                <a:sym typeface="Times New Roman"/>
              </a:rPr>
              <a:t>אֲדֹנָי לִי וְלֹא אִירָא</a:t>
            </a:r>
          </a:p>
        </p:txBody>
      </p:sp>
      <p:sp>
        <p:nvSpPr>
          <p:cNvPr id="452" name="Shape 452"/>
          <p:cNvSpPr/>
          <p:nvPr/>
        </p:nvSpPr>
        <p:spPr>
          <a:xfrm>
            <a:off x="980274" y="1277785"/>
            <a:ext cx="2992055" cy="171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600" i="1"/>
            </a:pPr>
            <a:r>
              <a:rPr>
                <a:solidFill>
                  <a:srgbClr val="A3FBFF"/>
                </a:solidFill>
                <a:effectLst>
                  <a:outerShdw blurRad="38100" dist="38100" dir="2700000" rotWithShape="0">
                    <a:srgbClr val="000000">
                      <a:alpha val="43137"/>
                    </a:srgbClr>
                  </a:outerShdw>
                </a:effectLst>
              </a:rPr>
              <a:t>Beyado afkid rukhi</a:t>
            </a:r>
          </a:p>
          <a:p>
            <a:pPr algn="l">
              <a:defRPr sz="2600" i="1"/>
            </a:pPr>
            <a:r>
              <a:rPr>
                <a:solidFill>
                  <a:srgbClr val="A3FBFF"/>
                </a:solidFill>
                <a:effectLst>
                  <a:outerShdw blurRad="38100" dist="38100" dir="2700000" rotWithShape="0">
                    <a:srgbClr val="000000">
                      <a:alpha val="43137"/>
                    </a:srgbClr>
                  </a:outerShdw>
                </a:effectLst>
              </a:rPr>
              <a:t>Be’et ishan ve’aria</a:t>
            </a:r>
          </a:p>
          <a:p>
            <a:pPr algn="l">
              <a:defRPr sz="2600" i="1"/>
            </a:pPr>
            <a:r>
              <a:rPr>
                <a:solidFill>
                  <a:srgbClr val="A3FBFF"/>
                </a:solidFill>
                <a:effectLst>
                  <a:outerShdw blurRad="38100" dist="38100" dir="2700000" rotWithShape="0">
                    <a:srgbClr val="000000">
                      <a:alpha val="43137"/>
                    </a:srgbClr>
                  </a:outerShdw>
                </a:effectLst>
              </a:rPr>
              <a:t>Ve’im rukhi geviyati</a:t>
            </a:r>
          </a:p>
          <a:p>
            <a:pPr algn="l">
              <a:defRPr sz="2600" i="1"/>
            </a:pPr>
            <a:r>
              <a:rPr>
                <a:solidFill>
                  <a:srgbClr val="A3FBFF"/>
                </a:solidFill>
                <a:effectLst>
                  <a:outerShdw blurRad="38100" dist="38100" dir="2700000" rotWithShape="0">
                    <a:srgbClr val="000000">
                      <a:alpha val="43137"/>
                    </a:srgbClr>
                  </a:outerShdw>
                </a:effectLst>
              </a:rPr>
              <a:t>Adonnai li velo ira</a:t>
            </a:r>
          </a:p>
        </p:txBody>
      </p:sp>
      <p:sp>
        <p:nvSpPr>
          <p:cNvPr id="453" name="Shape 453"/>
          <p:cNvSpPr/>
          <p:nvPr/>
        </p:nvSpPr>
        <p:spPr>
          <a:xfrm>
            <a:off x="4345344" y="3200628"/>
            <a:ext cx="4331111"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defTabSz="457200">
              <a:defRPr sz="2000">
                <a:solidFill>
                  <a:srgbClr val="FFFFFF"/>
                </a:solidFill>
              </a:defRPr>
            </a:pPr>
            <a:r>
              <a:t>To Him I commit my spirit,</a:t>
            </a:r>
          </a:p>
          <a:p>
            <a:pPr algn="r" defTabSz="457200">
              <a:defRPr sz="2000">
                <a:solidFill>
                  <a:srgbClr val="FFFFFF"/>
                </a:solidFill>
              </a:defRPr>
            </a:pPr>
            <a:r>
              <a:t>in the time of sleep and awakening,</a:t>
            </a:r>
          </a:p>
          <a:p>
            <a:pPr algn="r" defTabSz="457200">
              <a:defRPr sz="2000">
                <a:solidFill>
                  <a:srgbClr val="FFFFFF"/>
                </a:solidFill>
              </a:defRPr>
            </a:pPr>
            <a:r>
              <a:t>even if my spirit leaves,</a:t>
            </a:r>
          </a:p>
          <a:p>
            <a:pPr algn="r" defTabSz="457200">
              <a:defRPr sz="2000">
                <a:solidFill>
                  <a:srgbClr val="FFFFFF"/>
                </a:solidFill>
              </a:defRPr>
            </a:pPr>
            <a:r>
              <a:t>G-d is with me, I shall not fear.</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51"/>
                                        </p:tgtEl>
                                        <p:attrNameLst>
                                          <p:attrName>style.visibility</p:attrName>
                                        </p:attrNameLst>
                                      </p:cBhvr>
                                      <p:to>
                                        <p:strVal val="visible"/>
                                      </p:to>
                                    </p:set>
                                    <p:animEffect transition="in" filter="dissolve">
                                      <p:cBhvr>
                                        <p:cTn id="7" dur="1000"/>
                                        <p:tgtEl>
                                          <p:spTgt spid="451"/>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452"/>
                                        </p:tgtEl>
                                        <p:attrNameLst>
                                          <p:attrName>style.visibility</p:attrName>
                                        </p:attrNameLst>
                                      </p:cBhvr>
                                      <p:to>
                                        <p:strVal val="visible"/>
                                      </p:to>
                                    </p:set>
                                    <p:animEffect transition="in" filter="dissolve">
                                      <p:cBhvr>
                                        <p:cTn id="11" dur="1000"/>
                                        <p:tgtEl>
                                          <p:spTgt spid="452"/>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453"/>
                                        </p:tgtEl>
                                        <p:attrNameLst>
                                          <p:attrName>style.visibility</p:attrName>
                                        </p:attrNameLst>
                                      </p:cBhvr>
                                      <p:to>
                                        <p:strVal val="visible"/>
                                      </p:to>
                                    </p:set>
                                    <p:animEffect transition="in" filter="dissolve">
                                      <p:cBhvr>
                                        <p:cTn id="15" dur="1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1" animBg="1" advAuto="0"/>
      <p:bldP spid="452" grpId="2" animBg="1" advAuto="0"/>
      <p:bldP spid="453" grpId="3"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image7.jpeg"/>
          <p:cNvPicPr>
            <a:picLocks noChangeAspect="1"/>
          </p:cNvPicPr>
          <p:nvPr/>
        </p:nvPicPr>
        <p:blipFill>
          <a:blip r:embed="rId2">
            <a:extLst/>
          </a:blip>
          <a:stretch>
            <a:fillRect/>
          </a:stretch>
        </p:blipFill>
        <p:spPr>
          <a:xfrm>
            <a:off x="1763688" y="1340766"/>
            <a:ext cx="5861280" cy="3890233"/>
          </a:xfrm>
          <a:prstGeom prst="rect">
            <a:avLst/>
          </a:prstGeom>
          <a:ln w="12700">
            <a:miter lim="400000"/>
          </a:ln>
        </p:spPr>
      </p:pic>
      <p:sp>
        <p:nvSpPr>
          <p:cNvPr id="456" name="Shape 456"/>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900"/>
            </a:lvl1pPr>
          </a:lstStyle>
          <a:p>
            <a:pPr>
              <a:defRPr sz="1800">
                <a:solidFill>
                  <a:srgbClr val="000000"/>
                </a:solidFill>
              </a:defRPr>
            </a:pPr>
            <a:fld id="{86CB4B4D-7CA3-9044-876B-883B54F8677D}" type="slidenum">
              <a:rPr sz="900">
                <a:solidFill>
                  <a:srgbClr val="595959"/>
                </a:solidFill>
              </a:rPr>
              <a:t>51</a:t>
            </a:fld>
            <a:endParaRPr sz="900">
              <a:solidFill>
                <a:srgbClr val="595959"/>
              </a:solidFill>
            </a:endParaRPr>
          </a:p>
        </p:txBody>
      </p:sp>
      <p:sp>
        <p:nvSpPr>
          <p:cNvPr id="457" name="Shape 457"/>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458" name="Shape 458"/>
          <p:cNvSpPr/>
          <p:nvPr/>
        </p:nvSpPr>
        <p:spPr>
          <a:xfrm>
            <a:off x="3583428" y="493815"/>
            <a:ext cx="1977141" cy="1106695"/>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rtl="1">
              <a:defRPr sz="7200">
                <a:solidFill>
                  <a:srgbClr val="FFFF0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stStyle>
          <a:p>
            <a:pPr>
              <a:defRPr sz="1800">
                <a:solidFill>
                  <a:srgbClr val="000000"/>
                </a:solidFill>
                <a:effectLst/>
              </a:defRPr>
            </a:pPr>
            <a:r>
              <a:rPr sz="7200">
                <a:solidFill>
                  <a:srgbClr val="FFFF00"/>
                </a:solidFill>
                <a:effectLst>
                  <a:outerShdw blurRad="38100" dist="38100" dir="2700000" rotWithShape="0">
                    <a:srgbClr val="000000">
                      <a:alpha val="43137"/>
                    </a:srgbClr>
                  </a:outerShdw>
                </a:effectLst>
              </a:rPr>
              <a:t>קִידּוּשׁ</a:t>
            </a:r>
          </a:p>
        </p:txBody>
      </p:sp>
      <p:sp>
        <p:nvSpPr>
          <p:cNvPr id="459" name="Shape 459"/>
          <p:cNvSpPr/>
          <p:nvPr/>
        </p:nvSpPr>
        <p:spPr>
          <a:xfrm>
            <a:off x="2082572" y="1749007"/>
            <a:ext cx="4978856" cy="4597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wrap="none" lIns="45718" tIns="45718" rIns="45718" bIns="45718">
            <a:spAutoFit/>
          </a:bodyPr>
          <a:lstStyle>
            <a:lvl1pPr>
              <a:defRPr sz="2400" b="1" i="1">
                <a:solidFill>
                  <a:srgbClr val="FFC000"/>
                </a:solidFill>
              </a:defRPr>
            </a:lvl1pPr>
          </a:lstStyle>
          <a:p>
            <a:pPr>
              <a:defRPr b="0" i="0">
                <a:solidFill>
                  <a:srgbClr val="000000"/>
                </a:solidFill>
              </a:defRPr>
            </a:pPr>
            <a:r>
              <a:rPr b="1" i="1">
                <a:solidFill>
                  <a:srgbClr val="FFC000"/>
                </a:solidFill>
              </a:rPr>
              <a:t>The kiddush will be served in the lobby</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59"/>
                                        </p:tgtEl>
                                        <p:attrNameLst>
                                          <p:attrName>style.visibility</p:attrName>
                                        </p:attrNameLst>
                                      </p:cBhvr>
                                      <p:to>
                                        <p:strVal val="visible"/>
                                      </p:to>
                                    </p:set>
                                    <p:animEffect transition="in" filter="dissolve">
                                      <p:cBhvr>
                                        <p:cTn id="7" dur="10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1"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p:nvPr/>
        </p:nvSpPr>
        <p:spPr>
          <a:xfrm>
            <a:off x="539749" y="44624"/>
            <a:ext cx="8135940" cy="849705"/>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a:pPr>
            <a:r>
              <a:rPr sz="5400">
                <a:solidFill>
                  <a:srgbClr val="FFFF00"/>
                </a:solidFill>
                <a:latin typeface="Times New Roman"/>
                <a:ea typeface="Times New Roman"/>
                <a:cs typeface="Times New Roman"/>
                <a:sym typeface="Times New Roman"/>
              </a:rPr>
              <a:t>שלום חורים</a:t>
            </a:r>
            <a:r>
              <a:rPr sz="4400" spc="-100">
                <a:solidFill>
                  <a:srgbClr val="FFFF00"/>
                </a:solidFill>
                <a:latin typeface="Vusillus"/>
                <a:ea typeface="Vusillus"/>
                <a:cs typeface="Vusillus"/>
                <a:sym typeface="Vusillus"/>
              </a:rPr>
              <a:t> – </a:t>
            </a:r>
            <a:r>
              <a:rPr sz="3200">
                <a:solidFill>
                  <a:srgbClr val="FFFF00"/>
                </a:solidFill>
                <a:latin typeface="Arial"/>
                <a:ea typeface="Arial"/>
                <a:cs typeface="Arial"/>
                <a:sym typeface="Arial"/>
              </a:rPr>
              <a:t>Shalom khaverim</a:t>
            </a:r>
          </a:p>
        </p:txBody>
      </p:sp>
      <p:sp>
        <p:nvSpPr>
          <p:cNvPr id="462" name="Shape 462"/>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900"/>
            </a:lvl1pPr>
          </a:lstStyle>
          <a:p>
            <a:pPr>
              <a:defRPr sz="1800">
                <a:solidFill>
                  <a:srgbClr val="000000"/>
                </a:solidFill>
              </a:defRPr>
            </a:pPr>
            <a:fld id="{86CB4B4D-7CA3-9044-876B-883B54F8677D}" type="slidenum">
              <a:rPr sz="900">
                <a:solidFill>
                  <a:srgbClr val="595959"/>
                </a:solidFill>
              </a:rPr>
              <a:t>52</a:t>
            </a:fld>
            <a:endParaRPr sz="900">
              <a:solidFill>
                <a:srgbClr val="595959"/>
              </a:solidFill>
            </a:endParaRPr>
          </a:p>
        </p:txBody>
      </p:sp>
      <p:sp>
        <p:nvSpPr>
          <p:cNvPr id="463" name="Shape 463"/>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464" name="Shape 464"/>
          <p:cNvSpPr/>
          <p:nvPr/>
        </p:nvSpPr>
        <p:spPr>
          <a:xfrm>
            <a:off x="755574" y="980579"/>
            <a:ext cx="6407948" cy="2370140"/>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lgn="r" rtl="1">
              <a:defRPr/>
            </a:pPr>
            <a:r>
              <a:rPr sz="3200">
                <a:solidFill>
                  <a:srgbClr val="FFFFFF"/>
                </a:solidFill>
                <a:latin typeface="Times New Roman"/>
                <a:ea typeface="Times New Roman"/>
                <a:cs typeface="Times New Roman"/>
                <a:sym typeface="Times New Roman"/>
              </a:rPr>
              <a:t>שלום חורים, שלום חורות, שלום, שלום,</a:t>
            </a:r>
            <a:br>
              <a:rPr sz="3200">
                <a:solidFill>
                  <a:srgbClr val="FFFFFF"/>
                </a:solidFill>
                <a:latin typeface="Times New Roman"/>
                <a:ea typeface="Times New Roman"/>
                <a:cs typeface="Times New Roman"/>
                <a:sym typeface="Times New Roman"/>
              </a:rPr>
            </a:br>
            <a:r>
              <a:rPr i="1">
                <a:solidFill>
                  <a:srgbClr val="A3FBFF"/>
                </a:solidFill>
                <a:latin typeface="Arial"/>
                <a:ea typeface="Arial"/>
                <a:cs typeface="Arial"/>
                <a:sym typeface="Arial"/>
              </a:rPr>
              <a:t>Shalom khavérim, shalom khavérot, shalom, shalom</a:t>
            </a:r>
            <a:r>
              <a:rPr i="1">
                <a:solidFill>
                  <a:srgbClr val="F2CF9C"/>
                </a:solidFill>
                <a:latin typeface="Arial"/>
                <a:ea typeface="Arial"/>
                <a:cs typeface="Arial"/>
                <a:sym typeface="Arial"/>
              </a:rPr>
              <a:t/>
            </a:r>
            <a:br>
              <a:rPr i="1">
                <a:solidFill>
                  <a:srgbClr val="F2CF9C"/>
                </a:solidFill>
                <a:latin typeface="Arial"/>
                <a:ea typeface="Arial"/>
                <a:cs typeface="Arial"/>
                <a:sym typeface="Arial"/>
              </a:rPr>
            </a:br>
            <a:r>
              <a:rPr>
                <a:solidFill>
                  <a:srgbClr val="D9D9D9"/>
                </a:solidFill>
                <a:latin typeface="Arial"/>
                <a:ea typeface="Arial"/>
                <a:cs typeface="Arial"/>
                <a:sym typeface="Arial"/>
              </a:rPr>
              <a:t>Good-bye friends, good-bye</a:t>
            </a:r>
            <a:endParaRPr>
              <a:solidFill>
                <a:srgbClr val="A3FBFF"/>
              </a:solidFill>
              <a:latin typeface="Arial"/>
              <a:ea typeface="Arial"/>
              <a:cs typeface="Arial"/>
              <a:sym typeface="Arial"/>
            </a:endParaRPr>
          </a:p>
          <a:p>
            <a:pPr algn="r" rtl="1">
              <a:defRPr/>
            </a:pPr>
            <a:r>
              <a:rPr>
                <a:solidFill>
                  <a:srgbClr val="A3FBFF"/>
                </a:solidFill>
                <a:latin typeface="Arial"/>
                <a:ea typeface="Arial"/>
                <a:cs typeface="Arial"/>
                <a:sym typeface="Arial"/>
              </a:rPr>
              <a:t/>
            </a:r>
            <a:br>
              <a:rPr>
                <a:solidFill>
                  <a:srgbClr val="A3FBFF"/>
                </a:solidFill>
                <a:latin typeface="Arial"/>
                <a:ea typeface="Arial"/>
                <a:cs typeface="Arial"/>
                <a:sym typeface="Arial"/>
              </a:rPr>
            </a:br>
            <a:r>
              <a:rPr sz="3200">
                <a:solidFill>
                  <a:srgbClr val="FFFFFF"/>
                </a:solidFill>
                <a:latin typeface="Times New Roman"/>
                <a:ea typeface="Times New Roman"/>
                <a:cs typeface="Times New Roman"/>
                <a:sym typeface="Times New Roman"/>
              </a:rPr>
              <a:t>להתרות, להתרות, שלום, שלום.</a:t>
            </a:r>
            <a:r>
              <a:rPr sz="3200">
                <a:solidFill>
                  <a:srgbClr val="FFFFFF"/>
                </a:solidFill>
                <a:latin typeface="Vusillus"/>
                <a:ea typeface="Vusillus"/>
                <a:cs typeface="Vusillus"/>
                <a:sym typeface="Vusillus"/>
              </a:rPr>
              <a:t> </a:t>
            </a:r>
            <a:br>
              <a:rPr sz="3200">
                <a:solidFill>
                  <a:srgbClr val="FFFFFF"/>
                </a:solidFill>
                <a:latin typeface="Vusillus"/>
                <a:ea typeface="Vusillus"/>
                <a:cs typeface="Vusillus"/>
                <a:sym typeface="Vusillus"/>
              </a:rPr>
            </a:br>
            <a:r>
              <a:rPr i="1">
                <a:solidFill>
                  <a:srgbClr val="A3FBFF"/>
                </a:solidFill>
                <a:latin typeface="Arial"/>
                <a:ea typeface="Arial"/>
                <a:cs typeface="Arial"/>
                <a:sym typeface="Arial"/>
              </a:rPr>
              <a:t>Léhitraot, léhitraot, shalom, shalom</a:t>
            </a:r>
            <a:endParaRPr>
              <a:latin typeface="Arial"/>
              <a:ea typeface="Arial"/>
              <a:cs typeface="Arial"/>
              <a:sym typeface="Arial"/>
            </a:endParaRPr>
          </a:p>
          <a:p>
            <a:pPr algn="r"/>
            <a:r>
              <a:rPr>
                <a:solidFill>
                  <a:srgbClr val="D9D9D9"/>
                </a:solidFill>
                <a:latin typeface="Arial"/>
                <a:ea typeface="Arial"/>
                <a:cs typeface="Arial"/>
                <a:sym typeface="Arial"/>
              </a:rPr>
              <a:t>See you soon, shalom, shalom</a:t>
            </a:r>
            <a:r>
              <a:rPr>
                <a:solidFill>
                  <a:srgbClr val="A3FBFF"/>
                </a:solidFill>
                <a:latin typeface="Arial"/>
                <a:ea typeface="Arial"/>
                <a:cs typeface="Arial"/>
                <a:sym typeface="Arial"/>
              </a:rPr>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67542" y="6469062"/>
            <a:ext cx="360040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595959"/>
                </a:solidFill>
              </a:defRPr>
            </a:lvl1pPr>
          </a:lstStyle>
          <a:p>
            <a:pPr>
              <a:defRPr sz="1800">
                <a:solidFill>
                  <a:srgbClr val="000000"/>
                </a:solidFill>
              </a:defRPr>
            </a:pPr>
            <a:r>
              <a:rPr sz="900">
                <a:solidFill>
                  <a:srgbClr val="595959"/>
                </a:solidFill>
              </a:rPr>
              <a:t>© François du Mesgnil d'Engente – 6 janvier 2012</a:t>
            </a:r>
          </a:p>
        </p:txBody>
      </p:sp>
      <p:sp>
        <p:nvSpPr>
          <p:cNvPr id="184" name="Shape 184"/>
          <p:cNvSpPr/>
          <p:nvPr/>
        </p:nvSpPr>
        <p:spPr>
          <a:xfrm>
            <a:off x="539749" y="404813"/>
            <a:ext cx="8135940" cy="769437"/>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spcBef>
                <a:spcPts val="2100"/>
              </a:spcBef>
            </a:pPr>
            <a:r>
              <a:rPr sz="3600" dirty="0">
                <a:solidFill>
                  <a:srgbClr val="FFFB04"/>
                </a:solidFill>
                <a:latin typeface="Arial"/>
                <a:ea typeface="Arial"/>
                <a:cs typeface="Arial"/>
                <a:sym typeface="Arial"/>
              </a:rPr>
              <a:t>Ine ma tov</a:t>
            </a:r>
            <a:r>
              <a:rPr sz="2800" dirty="0">
                <a:solidFill>
                  <a:srgbClr val="FFFB04"/>
                </a:solidFill>
                <a:latin typeface="Arial"/>
                <a:ea typeface="Arial"/>
                <a:cs typeface="Arial"/>
                <a:sym typeface="Arial"/>
              </a:rPr>
              <a:t> </a:t>
            </a:r>
            <a:r>
              <a:rPr dirty="0">
                <a:solidFill>
                  <a:srgbClr val="FFFB04"/>
                </a:solidFill>
                <a:latin typeface="Arial"/>
                <a:ea typeface="Arial"/>
                <a:cs typeface="Arial"/>
                <a:sym typeface="Arial"/>
              </a:rPr>
              <a:t>(Psalm 133) - Canon - </a:t>
            </a:r>
            <a:r>
              <a:rPr sz="4400" dirty="0">
                <a:solidFill>
                  <a:srgbClr val="FFFB04"/>
                </a:solidFill>
                <a:latin typeface="Times New Roman"/>
                <a:ea typeface="Times New Roman"/>
                <a:cs typeface="Times New Roman"/>
                <a:sym typeface="Times New Roman"/>
              </a:rPr>
              <a:t>הִנֵּה מַה־טּוֹב</a:t>
            </a:r>
          </a:p>
        </p:txBody>
      </p:sp>
      <p:sp>
        <p:nvSpPr>
          <p:cNvPr id="185" name="Shape 185"/>
          <p:cNvSpPr>
            <a:spLocks noGrp="1"/>
          </p:cNvSpPr>
          <p:nvPr>
            <p:ph type="sldNum" sz="quarter" idx="2"/>
          </p:nvPr>
        </p:nvSpPr>
        <p:spPr>
          <a:xfrm>
            <a:off x="6553200" y="6170929"/>
            <a:ext cx="2133600" cy="139701"/>
          </a:xfrm>
          <a:prstGeom prst="rect">
            <a:avLst/>
          </a:prstGeom>
          <a:extLst>
            <a:ext uri="{C572A759-6A51-4108-AA02-DFA0A04FC94B}">
              <ma14:wrappingTextBoxFlag xmlns:ma14="http://schemas.microsoft.com/office/mac/drawingml/2011/main" val="1"/>
            </a:ext>
          </a:extLst>
        </p:spPr>
        <p:txBody>
          <a:bodyPr lIns="0" tIns="0" rIns="0" bIns="0">
            <a:normAutofit/>
          </a:bodyPr>
          <a:lstStyle/>
          <a:p>
            <a:pPr>
              <a:defRPr sz="1800">
                <a:solidFill>
                  <a:srgbClr val="000000"/>
                </a:solidFill>
              </a:defRPr>
            </a:pPr>
            <a:fld id="{86CB4B4D-7CA3-9044-876B-883B54F8677D}" type="slidenum">
              <a:rPr sz="900">
                <a:solidFill>
                  <a:srgbClr val="595959"/>
                </a:solidFill>
              </a:rPr>
              <a:t>6</a:t>
            </a:fld>
            <a:endParaRPr sz="900">
              <a:solidFill>
                <a:srgbClr val="595959"/>
              </a:solidFill>
            </a:endParaRPr>
          </a:p>
        </p:txBody>
      </p:sp>
      <p:sp>
        <p:nvSpPr>
          <p:cNvPr id="186" name="Shape 186"/>
          <p:cNvSpPr/>
          <p:nvPr/>
        </p:nvSpPr>
        <p:spPr>
          <a:xfrm>
            <a:off x="256808" y="2608601"/>
            <a:ext cx="5102573" cy="7426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defTabSz="457200">
              <a:defRPr sz="2200">
                <a:solidFill>
                  <a:srgbClr val="D9D9D9"/>
                </a:solidFill>
                <a:latin typeface="Arial"/>
                <a:ea typeface="Arial"/>
                <a:cs typeface="Arial"/>
                <a:sym typeface="Arial"/>
              </a:defRPr>
            </a:pPr>
            <a:r>
              <a:t>How good and pleasant it is</a:t>
            </a:r>
          </a:p>
          <a:p>
            <a:pPr algn="l" defTabSz="457200">
              <a:defRPr sz="2200">
                <a:solidFill>
                  <a:srgbClr val="D9D9D9"/>
                </a:solidFill>
                <a:latin typeface="Arial"/>
                <a:ea typeface="Arial"/>
                <a:cs typeface="Arial"/>
                <a:sym typeface="Arial"/>
              </a:defRPr>
            </a:pPr>
            <a:r>
              <a:t>when brothers dwell in unity.</a:t>
            </a:r>
          </a:p>
        </p:txBody>
      </p:sp>
      <p:sp>
        <p:nvSpPr>
          <p:cNvPr id="187" name="Shape 187"/>
          <p:cNvSpPr/>
          <p:nvPr/>
        </p:nvSpPr>
        <p:spPr>
          <a:xfrm>
            <a:off x="5020976" y="1454819"/>
            <a:ext cx="3760404" cy="11388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r">
              <a:defRPr sz="3600">
                <a:latin typeface="Arial"/>
                <a:ea typeface="Arial"/>
                <a:cs typeface="Arial"/>
                <a:sym typeface="Arial"/>
              </a:defRPr>
            </a:pPr>
            <a:r>
              <a:rPr>
                <a:solidFill>
                  <a:srgbClr val="FFFFFF"/>
                </a:solidFill>
                <a:latin typeface="Times New Roman"/>
                <a:ea typeface="Times New Roman"/>
                <a:cs typeface="Times New Roman"/>
                <a:sym typeface="Times New Roman"/>
              </a:rPr>
              <a:t>הִנֵּה מַה־טּוֹב וּמַה־נָּעִים,</a:t>
            </a:r>
          </a:p>
          <a:p>
            <a:pPr algn="r">
              <a:defRPr sz="3600">
                <a:latin typeface="Arial"/>
                <a:ea typeface="Arial"/>
                <a:cs typeface="Arial"/>
                <a:sym typeface="Arial"/>
              </a:defRPr>
            </a:pPr>
            <a:r>
              <a:rPr>
                <a:solidFill>
                  <a:srgbClr val="FFFFFF"/>
                </a:solidFill>
                <a:latin typeface="Times New Roman"/>
                <a:ea typeface="Times New Roman"/>
                <a:cs typeface="Times New Roman"/>
                <a:sym typeface="Times New Roman"/>
              </a:rPr>
              <a:t>שֶׁבֶת אַחִים גַּם־יָחַד.</a:t>
            </a:r>
          </a:p>
        </p:txBody>
      </p:sp>
      <p:sp>
        <p:nvSpPr>
          <p:cNvPr id="188" name="Shape 188"/>
          <p:cNvSpPr/>
          <p:nvPr/>
        </p:nvSpPr>
        <p:spPr>
          <a:xfrm>
            <a:off x="261967" y="1615251"/>
            <a:ext cx="4011553" cy="7926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l">
              <a:defRPr sz="2400" i="1">
                <a:solidFill>
                  <a:srgbClr val="A3FBFF"/>
                </a:solidFill>
                <a:latin typeface="Arial"/>
                <a:ea typeface="Arial"/>
                <a:cs typeface="Arial"/>
                <a:sym typeface="Arial"/>
              </a:defRPr>
            </a:pPr>
            <a:r>
              <a:t>Ine ma tov uma na’im,</a:t>
            </a:r>
          </a:p>
          <a:p>
            <a:pPr algn="l">
              <a:defRPr sz="2400" i="1">
                <a:solidFill>
                  <a:srgbClr val="A3FBFF"/>
                </a:solidFill>
                <a:latin typeface="Arial"/>
                <a:ea typeface="Arial"/>
                <a:cs typeface="Arial"/>
                <a:sym typeface="Arial"/>
              </a:defRPr>
            </a:pPr>
            <a:r>
              <a:t>Shevet hakhim gam-yakhad.</a:t>
            </a:r>
          </a:p>
        </p:txBody>
      </p:sp>
      <p:sp>
        <p:nvSpPr>
          <p:cNvPr id="189" name="Shape 189"/>
          <p:cNvSpPr/>
          <p:nvPr/>
        </p:nvSpPr>
        <p:spPr>
          <a:xfrm>
            <a:off x="4301214" y="1717384"/>
            <a:ext cx="541570" cy="37523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a:defRPr sz="2000">
                <a:solidFill>
                  <a:srgbClr val="FFFFFF"/>
                </a:solidFill>
                <a:effectLst>
                  <a:outerShdw blurRad="50800" dist="38100" dir="2700000" rotWithShape="0">
                    <a:srgbClr val="000000">
                      <a:alpha val="40000"/>
                    </a:srgbClr>
                  </a:outerShdw>
                </a:effectLst>
                <a:latin typeface="Arial"/>
                <a:ea typeface="Arial"/>
                <a:cs typeface="Arial"/>
                <a:sym typeface="Arial"/>
              </a:defRPr>
            </a:lvl1pPr>
          </a:lstStyle>
          <a:p>
            <a:pPr>
              <a:defRPr sz="1800">
                <a:solidFill>
                  <a:srgbClr val="000000"/>
                </a:solidFill>
                <a:effectLst/>
                <a:latin typeface="Calibri"/>
                <a:ea typeface="Calibri"/>
                <a:cs typeface="Calibri"/>
                <a:sym typeface="Calibri"/>
              </a:defRPr>
            </a:pPr>
            <a:r>
              <a:rPr sz="2000">
                <a:solidFill>
                  <a:srgbClr val="FFFFFF"/>
                </a:solidFill>
                <a:effectLst>
                  <a:outerShdw blurRad="50800" dist="38100" dir="2700000" rotWithShape="0">
                    <a:srgbClr val="000000">
                      <a:alpha val="40000"/>
                    </a:srgbClr>
                  </a:outerShdw>
                </a:effectLst>
                <a:latin typeface="Arial"/>
                <a:ea typeface="Arial"/>
                <a:cs typeface="Arial"/>
                <a:sym typeface="Arial"/>
              </a:rPr>
              <a:t>(x2)</a:t>
            </a:r>
          </a:p>
        </p:txBody>
      </p:sp>
      <p:sp>
        <p:nvSpPr>
          <p:cNvPr id="190" name="Shape 190"/>
          <p:cNvSpPr/>
          <p:nvPr/>
        </p:nvSpPr>
        <p:spPr>
          <a:xfrm>
            <a:off x="14536" y="1078111"/>
            <a:ext cx="3600402" cy="4851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defRPr sz="2500" b="1" i="1">
                <a:solidFill>
                  <a:srgbClr val="FFC000"/>
                </a:solidFill>
                <a:effectLst>
                  <a:outerShdw blurRad="38100" dist="38100" dir="2700000" rotWithShape="0">
                    <a:srgbClr val="000000">
                      <a:alpha val="43137"/>
                    </a:srgbClr>
                  </a:outerShdw>
                </a:effectLst>
              </a:defRPr>
            </a:lvl1pPr>
          </a:lstStyle>
          <a:p>
            <a:pPr>
              <a:defRPr b="0" i="0">
                <a:solidFill>
                  <a:srgbClr val="000000"/>
                </a:solidFill>
                <a:effectLst/>
              </a:defRPr>
            </a:pPr>
            <a:r>
              <a:rPr b="1" i="1">
                <a:solidFill>
                  <a:srgbClr val="FFC000"/>
                </a:solidFill>
                <a:effectLst>
                  <a:outerShdw blurRad="38100" dist="38100" dir="2700000" rotWithShape="0">
                    <a:srgbClr val="000000">
                      <a:alpha val="43137"/>
                    </a:srgbClr>
                  </a:outerShdw>
                </a:effectLst>
              </a:rPr>
              <a:t>Qahal sings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dissolve">
                                      <p:cBhvr>
                                        <p:cTn id="7" dur="1000"/>
                                        <p:tgtEl>
                                          <p:spTgt spid="190"/>
                                        </p:tgtEl>
                                      </p:cBhvr>
                                    </p:animEffect>
                                  </p:childTnLst>
                                </p:cTn>
                              </p:par>
                            </p:childTnLst>
                          </p:cTn>
                        </p:par>
                        <p:par>
                          <p:cTn id="8" fill="hold">
                            <p:stCondLst>
                              <p:cond delay="0"/>
                            </p:stCondLst>
                            <p:childTnLst>
                              <p:par>
                                <p:cTn id="9" presetID="35" presetClass="emph" presetSubtype="0" repeatCount="6000" fill="hold" grpId="2" nodeType="afterEffect">
                                  <p:stCondLst>
                                    <p:cond delay="0"/>
                                  </p:stCondLst>
                                  <p:childTnLst>
                                    <p:anim calcmode="discrete" valueType="str">
                                      <p:cBhvr>
                                        <p:cTn id="10" dur="4000" fill="hold"/>
                                        <p:tgtEl>
                                          <p:spTgt spid="19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P spid="190"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193" name="Shape 193"/>
          <p:cNvSpPr/>
          <p:nvPr/>
        </p:nvSpPr>
        <p:spPr>
          <a:xfrm>
            <a:off x="539749" y="1293812"/>
            <a:ext cx="8135940" cy="10156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sz="6000">
                <a:latin typeface="Arial"/>
                <a:ea typeface="Arial"/>
                <a:cs typeface="Arial"/>
                <a:sym typeface="Arial"/>
              </a:defRPr>
            </a:pPr>
            <a:r>
              <a:rPr dirty="0">
                <a:solidFill>
                  <a:srgbClr val="FFFB04"/>
                </a:solidFill>
                <a:effectLst>
                  <a:outerShdw blurRad="38100" dist="38100" dir="2700000" rotWithShape="0">
                    <a:srgbClr val="000000">
                      <a:alpha val="43137"/>
                    </a:srgbClr>
                  </a:outerShdw>
                </a:effectLst>
                <a:latin typeface="Vusillus"/>
                <a:ea typeface="Vusillus"/>
                <a:cs typeface="Vusillus"/>
                <a:sym typeface="Vusillus"/>
              </a:rPr>
              <a:t>שחרית </a:t>
            </a:r>
            <a:r>
              <a:rPr sz="4600" dirty="0" smtClean="0">
                <a:solidFill>
                  <a:srgbClr val="FFFB04"/>
                </a:solidFill>
              </a:rPr>
              <a:t>Shaharit</a:t>
            </a:r>
            <a:endParaRPr dirty="0">
              <a:solidFill>
                <a:srgbClr val="FFFB04"/>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0" y="620687"/>
            <a:ext cx="9144000" cy="838117"/>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36576" tIns="36576" rIns="36576" bIns="36576">
            <a:spAutoFit/>
          </a:bodyPr>
          <a:lstStyle>
            <a:lvl1pPr>
              <a:defRPr sz="5400" b="1">
                <a:solidFill>
                  <a:srgbClr val="FFFB00"/>
                </a:solidFill>
                <a:effectLst>
                  <a:outerShdw blurRad="50800" dist="39000" dir="5460000" rotWithShape="0">
                    <a:srgbClr val="000000">
                      <a:alpha val="38000"/>
                    </a:srgbClr>
                  </a:outerShdw>
                </a:effectLst>
                <a:latin typeface="Arial"/>
                <a:ea typeface="Arial"/>
                <a:cs typeface="Arial"/>
                <a:sym typeface="Arial"/>
              </a:defRPr>
            </a:lvl1pPr>
          </a:lstStyle>
          <a:p>
            <a:pPr>
              <a:defRPr sz="1800" b="0">
                <a:effectLst/>
              </a:defRPr>
            </a:pPr>
            <a:r>
              <a:rPr sz="5400" b="1">
                <a:effectLst>
                  <a:outerShdw blurRad="50800" dist="39000" dir="5460000" rotWithShape="0">
                    <a:srgbClr val="000000">
                      <a:alpha val="38000"/>
                    </a:srgbClr>
                  </a:outerShdw>
                </a:effectLst>
              </a:rPr>
              <a:t>Prayers</a:t>
            </a:r>
          </a:p>
        </p:txBody>
      </p:sp>
      <p:sp>
        <p:nvSpPr>
          <p:cNvPr id="196" name="Shape 196"/>
          <p:cNvSpPr>
            <a:spLocks noGrp="1"/>
          </p:cNvSpPr>
          <p:nvPr>
            <p:ph type="sldNum" sz="quarter" idx="2"/>
          </p:nvPr>
        </p:nvSpPr>
        <p:spPr>
          <a:xfrm>
            <a:off x="6553200" y="6424929"/>
            <a:ext cx="2133600" cy="13970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sz="900">
                <a:latin typeface="Calibri"/>
                <a:ea typeface="Calibri"/>
                <a:cs typeface="Calibri"/>
                <a:sym typeface="Calibri"/>
              </a:defRPr>
            </a:lvl1pPr>
          </a:lstStyle>
          <a:p>
            <a:pPr>
              <a:defRPr sz="1800">
                <a:solidFill>
                  <a:srgbClr val="000000"/>
                </a:solidFill>
              </a:defRPr>
            </a:pPr>
            <a:fld id="{86CB4B4D-7CA3-9044-876B-883B54F8677D}" type="slidenum">
              <a:rPr sz="900">
                <a:solidFill>
                  <a:srgbClr val="595959"/>
                </a:solidFill>
              </a:rPr>
              <a:t>8</a:t>
            </a:fld>
            <a:endParaRPr sz="900">
              <a:solidFill>
                <a:srgbClr val="595959"/>
              </a:solidFill>
            </a:endParaRPr>
          </a:p>
        </p:txBody>
      </p:sp>
      <p:sp>
        <p:nvSpPr>
          <p:cNvPr id="197" name="Shape 197"/>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198" name="Shape 198"/>
          <p:cNvSpPr/>
          <p:nvPr/>
        </p:nvSpPr>
        <p:spPr>
          <a:xfrm>
            <a:off x="107502" y="1731142"/>
            <a:ext cx="8928996" cy="28473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lvl="1" indent="228600">
              <a:defRPr sz="2500">
                <a:solidFill>
                  <a:srgbClr val="FF9300"/>
                </a:solidFill>
              </a:defRPr>
            </a:pPr>
            <a:r>
              <a:t>For the Jewish people, hear in France and, specially, in Paris</a:t>
            </a:r>
          </a:p>
          <a:p>
            <a:pPr lvl="1" indent="228600">
              <a:defRPr sz="2500">
                <a:solidFill>
                  <a:srgbClr val="FF9300"/>
                </a:solidFill>
              </a:defRPr>
            </a:pPr>
            <a:r>
              <a:t>For the synagogue of Limoges witch lent us the Sefer Torah</a:t>
            </a:r>
          </a:p>
          <a:p>
            <a:pPr lvl="1" indent="228600">
              <a:defRPr sz="2500">
                <a:solidFill>
                  <a:srgbClr val="FF9300"/>
                </a:solidFill>
              </a:defRPr>
            </a:pPr>
            <a:r>
              <a:t>For sick people (give names)</a:t>
            </a:r>
          </a:p>
          <a:p>
            <a:pPr lvl="1" indent="228600">
              <a:defRPr sz="2500">
                <a:solidFill>
                  <a:srgbClr val="FF9300"/>
                </a:solidFill>
              </a:defRPr>
            </a:pPr>
            <a:r>
              <a:t>For special subjects</a:t>
            </a:r>
          </a:p>
          <a:p>
            <a:pPr lvl="1" indent="228600">
              <a:defRPr sz="2500">
                <a:solidFill>
                  <a:srgbClr val="FF9300"/>
                </a:solidFill>
              </a:defRPr>
            </a:pPr>
            <a:r>
              <a:t>For our families</a:t>
            </a:r>
          </a:p>
          <a:p>
            <a:pPr lvl="1" indent="228600">
              <a:defRPr sz="2500">
                <a:solidFill>
                  <a:srgbClr val="FF9300"/>
                </a:solidFill>
              </a:defRPr>
            </a:pPr>
            <a:r>
              <a:t>For our kehilot around the world</a:t>
            </a:r>
          </a:p>
          <a:p>
            <a:pPr lvl="1" indent="228600">
              <a:defRPr sz="2500">
                <a:solidFill>
                  <a:srgbClr val="FF9300"/>
                </a:solidFill>
              </a:defRPr>
            </a:pPr>
            <a:r>
              <a:t>For Richard Elofer and his family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8"/>
                                        </p:tgtEl>
                                        <p:attrNameLst>
                                          <p:attrName>style.visibility</p:attrName>
                                        </p:attrNameLst>
                                      </p:cBhvr>
                                      <p:to>
                                        <p:strVal val="visible"/>
                                      </p:to>
                                    </p:set>
                                    <p:animEffect transition="in" filter="dissolv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539749" y="44624"/>
            <a:ext cx="8135940" cy="849705"/>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rtl="1">
              <a:spcBef>
                <a:spcPts val="3200"/>
              </a:spcBef>
              <a:defRPr/>
            </a:pPr>
            <a:r>
              <a:rPr sz="5400">
                <a:solidFill>
                  <a:srgbClr val="FFFF00"/>
                </a:solidFill>
                <a:latin typeface="Times New Roman"/>
                <a:ea typeface="Times New Roman"/>
                <a:cs typeface="Times New Roman"/>
                <a:sym typeface="Times New Roman"/>
              </a:rPr>
              <a:t>יְהוָה מֶלֶךְ</a:t>
            </a:r>
            <a:r>
              <a:rPr sz="4400" spc="-100">
                <a:solidFill>
                  <a:srgbClr val="FFFF00"/>
                </a:solidFill>
                <a:latin typeface="Vusillus"/>
                <a:ea typeface="Vusillus"/>
                <a:cs typeface="Vusillus"/>
                <a:sym typeface="Vusillus"/>
              </a:rPr>
              <a:t> – </a:t>
            </a:r>
            <a:r>
              <a:rPr sz="3200">
                <a:solidFill>
                  <a:srgbClr val="FFFF00"/>
                </a:solidFill>
                <a:latin typeface="Arial"/>
                <a:ea typeface="Arial"/>
                <a:cs typeface="Arial"/>
                <a:sym typeface="Arial"/>
              </a:rPr>
              <a:t>God is king</a:t>
            </a:r>
          </a:p>
        </p:txBody>
      </p:sp>
      <p:sp>
        <p:nvSpPr>
          <p:cNvPr id="201" name="Shape 201"/>
          <p:cNvSpPr>
            <a:spLocks noGrp="1"/>
          </p:cNvSpPr>
          <p:nvPr>
            <p:ph type="sldNum" sz="quarter" idx="2"/>
          </p:nvPr>
        </p:nvSpPr>
        <p:spPr>
          <a:xfrm>
            <a:off x="6553200" y="6431279"/>
            <a:ext cx="2133600" cy="127001"/>
          </a:xfrm>
          <a:prstGeom prst="rect">
            <a:avLst/>
          </a:prstGeom>
          <a:extLst>
            <a:ext uri="{C572A759-6A51-4108-AA02-DFA0A04FC94B}">
              <ma14:wrappingTextBoxFlag xmlns:ma14="http://schemas.microsoft.com/office/mac/drawingml/2011/main" val="1"/>
            </a:ext>
          </a:extLst>
        </p:spPr>
        <p:txBody>
          <a:bodyPr lIns="0" tIns="0" rIns="0" bIns="0">
            <a:normAutofit lnSpcReduction="10000"/>
          </a:bodyPr>
          <a:lstStyle>
            <a:lvl1pPr>
              <a:defRPr sz="900"/>
            </a:lvl1pPr>
          </a:lstStyle>
          <a:p>
            <a:pPr>
              <a:defRPr sz="1800">
                <a:solidFill>
                  <a:srgbClr val="000000"/>
                </a:solidFill>
              </a:defRPr>
            </a:pPr>
            <a:fld id="{86CB4B4D-7CA3-9044-876B-883B54F8677D}" type="slidenum">
              <a:rPr sz="900">
                <a:solidFill>
                  <a:srgbClr val="595959"/>
                </a:solidFill>
              </a:rPr>
              <a:t>9</a:t>
            </a:fld>
            <a:endParaRPr sz="900">
              <a:solidFill>
                <a:srgbClr val="595959"/>
              </a:solidFill>
            </a:endParaRPr>
          </a:p>
        </p:txBody>
      </p:sp>
      <p:sp>
        <p:nvSpPr>
          <p:cNvPr id="202" name="Shape 202"/>
          <p:cNvSpPr/>
          <p:nvPr/>
        </p:nvSpPr>
        <p:spPr>
          <a:xfrm>
            <a:off x="401980" y="6381407"/>
            <a:ext cx="4148643" cy="22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a:defRPr sz="1000">
                <a:solidFill>
                  <a:srgbClr val="808080"/>
                </a:solidFill>
                <a:latin typeface="Arial"/>
                <a:ea typeface="Arial"/>
                <a:cs typeface="Arial"/>
                <a:sym typeface="Arial"/>
              </a:defRPr>
            </a:lvl1pPr>
          </a:lstStyle>
          <a:p>
            <a:r>
              <a:t>© Joseph du Mesgnil d’Engente - WJA Congress - July 13-16 2016</a:t>
            </a:r>
          </a:p>
        </p:txBody>
      </p:sp>
      <p:sp>
        <p:nvSpPr>
          <p:cNvPr id="203" name="Shape 203"/>
          <p:cNvSpPr/>
          <p:nvPr/>
        </p:nvSpPr>
        <p:spPr>
          <a:xfrm>
            <a:off x="539750" y="908719"/>
            <a:ext cx="7992689" cy="4909960"/>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rtl="1">
              <a:defRPr/>
            </a:pPr>
            <a:r>
              <a:rPr sz="3200">
                <a:solidFill>
                  <a:srgbClr val="FFFFFF"/>
                </a:solidFill>
                <a:effectLst>
                  <a:outerShdw blurRad="50800" dist="38100" dir="2700000" rotWithShape="0">
                    <a:srgbClr val="000000">
                      <a:alpha val="40000"/>
                    </a:srgbClr>
                  </a:outerShdw>
                </a:effectLst>
                <a:latin typeface="Times New Roman"/>
                <a:ea typeface="Times New Roman"/>
                <a:cs typeface="Times New Roman"/>
                <a:sym typeface="Times New Roman"/>
              </a:rPr>
              <a:t>יְהוָה מֶלֶךְ</a:t>
            </a:r>
          </a:p>
          <a:p>
            <a:pPr>
              <a:defRPr>
                <a:solidFill>
                  <a:srgbClr val="A3FBFF"/>
                </a:solidFill>
              </a:defRPr>
            </a:pPr>
            <a:r>
              <a:rPr i="1">
                <a:effectLst>
                  <a:outerShdw blurRad="50800" dist="38100" dir="2700000" rotWithShape="0">
                    <a:srgbClr val="000000">
                      <a:alpha val="40000"/>
                    </a:srgbClr>
                  </a:outerShdw>
                </a:effectLst>
              </a:rPr>
              <a:t>Adonaï mélèkh   </a:t>
            </a:r>
            <a:endParaRPr>
              <a:effectLst>
                <a:outerShdw blurRad="50800" dist="38100" dir="2700000" rotWithShape="0">
                  <a:srgbClr val="000000">
                    <a:alpha val="40000"/>
                  </a:srgbClr>
                </a:outerShdw>
              </a:effectLst>
              <a:latin typeface="Arial"/>
              <a:ea typeface="Arial"/>
              <a:cs typeface="Arial"/>
              <a:sym typeface="Arial"/>
            </a:endParaRPr>
          </a:p>
          <a:p>
            <a:pPr>
              <a:defRPr>
                <a:solidFill>
                  <a:srgbClr val="D9D9D9"/>
                </a:solidFill>
              </a:defRPr>
            </a:pPr>
            <a:r>
              <a:rPr>
                <a:effectLst>
                  <a:outerShdw blurRad="50800" dist="38100" dir="2700000" rotWithShape="0">
                    <a:srgbClr val="000000">
                      <a:alpha val="40000"/>
                    </a:srgbClr>
                  </a:outerShdw>
                </a:effectLst>
                <a:latin typeface="Arial"/>
                <a:ea typeface="Arial"/>
                <a:cs typeface="Arial"/>
                <a:sym typeface="Arial"/>
              </a:rPr>
              <a:t>God is King</a:t>
            </a:r>
            <a:endParaRPr>
              <a:latin typeface="Arial"/>
              <a:ea typeface="Arial"/>
              <a:cs typeface="Arial"/>
              <a:sym typeface="Arial"/>
            </a:endParaRPr>
          </a:p>
          <a:p>
            <a:endParaRPr>
              <a:solidFill>
                <a:srgbClr val="FFFFFF"/>
              </a:solidFill>
              <a:effectLst>
                <a:outerShdw blurRad="50800" dist="38100" dir="2700000" rotWithShape="0">
                  <a:srgbClr val="000000">
                    <a:alpha val="40000"/>
                  </a:srgbClr>
                </a:outerShdw>
              </a:effectLst>
              <a:latin typeface="Arial"/>
              <a:ea typeface="Arial"/>
              <a:cs typeface="Arial"/>
              <a:sym typeface="Arial"/>
            </a:endParaRPr>
          </a:p>
          <a:p>
            <a:pPr rtl="1">
              <a:defRPr/>
            </a:pPr>
            <a:r>
              <a:rPr sz="3200">
                <a:solidFill>
                  <a:srgbClr val="FFFFFF"/>
                </a:solidFill>
                <a:effectLst>
                  <a:outerShdw blurRad="50800" dist="38100" dir="2700000" rotWithShape="0">
                    <a:srgbClr val="000000">
                      <a:alpha val="40000"/>
                    </a:srgbClr>
                  </a:outerShdw>
                </a:effectLst>
                <a:latin typeface="Times New Roman"/>
                <a:ea typeface="Times New Roman"/>
                <a:cs typeface="Times New Roman"/>
                <a:sym typeface="Times New Roman"/>
              </a:rPr>
              <a:t>יְהוָה מָלָךְ</a:t>
            </a:r>
          </a:p>
          <a:p>
            <a:pPr>
              <a:defRPr>
                <a:solidFill>
                  <a:srgbClr val="A3FBFF"/>
                </a:solidFill>
              </a:defRPr>
            </a:pPr>
            <a:r>
              <a:rPr i="1">
                <a:effectLst>
                  <a:outerShdw blurRad="50800" dist="38100" dir="2700000" rotWithShape="0">
                    <a:srgbClr val="000000">
                      <a:alpha val="40000"/>
                    </a:srgbClr>
                  </a:outerShdw>
                </a:effectLst>
                <a:latin typeface="Arial"/>
                <a:ea typeface="Arial"/>
                <a:cs typeface="Arial"/>
                <a:sym typeface="Arial"/>
              </a:rPr>
              <a:t>Adonaï malakh</a:t>
            </a:r>
          </a:p>
          <a:p>
            <a:pPr lvl="1">
              <a:defRPr>
                <a:solidFill>
                  <a:srgbClr val="D9D9D9"/>
                </a:solidFill>
              </a:defRPr>
            </a:pPr>
            <a:r>
              <a:rPr>
                <a:effectLst>
                  <a:outerShdw blurRad="50800" dist="38100" dir="2700000" rotWithShape="0">
                    <a:srgbClr val="000000">
                      <a:alpha val="40000"/>
                    </a:srgbClr>
                  </a:outerShdw>
                </a:effectLst>
                <a:latin typeface="Arial"/>
                <a:ea typeface="Arial"/>
                <a:cs typeface="Arial"/>
                <a:sym typeface="Arial"/>
              </a:rPr>
              <a:t>God reigns</a:t>
            </a:r>
          </a:p>
          <a:p>
            <a:endParaRPr>
              <a:solidFill>
                <a:srgbClr val="FFFFFF"/>
              </a:solidFill>
              <a:effectLst>
                <a:outerShdw blurRad="50800" dist="38100" dir="2700000" rotWithShape="0">
                  <a:srgbClr val="000000">
                    <a:alpha val="40000"/>
                  </a:srgbClr>
                </a:outerShdw>
              </a:effectLst>
              <a:latin typeface="Arial"/>
              <a:ea typeface="Arial"/>
              <a:cs typeface="Arial"/>
              <a:sym typeface="Arial"/>
            </a:endParaRPr>
          </a:p>
          <a:p>
            <a:pPr rtl="1">
              <a:defRPr/>
            </a:pPr>
            <a:r>
              <a:rPr sz="3200">
                <a:solidFill>
                  <a:srgbClr val="FFFFFF"/>
                </a:solidFill>
                <a:effectLst>
                  <a:outerShdw blurRad="50800" dist="38100" dir="2700000" rotWithShape="0">
                    <a:srgbClr val="000000">
                      <a:alpha val="40000"/>
                    </a:srgbClr>
                  </a:outerShdw>
                </a:effectLst>
                <a:latin typeface="Times New Roman"/>
                <a:ea typeface="Times New Roman"/>
                <a:cs typeface="Times New Roman"/>
                <a:sym typeface="Times New Roman"/>
              </a:rPr>
              <a:t>יְהוָה יִמְלֹךְ</a:t>
            </a:r>
          </a:p>
          <a:p>
            <a:pPr>
              <a:defRPr>
                <a:solidFill>
                  <a:srgbClr val="A3FBFF"/>
                </a:solidFill>
              </a:defRPr>
            </a:pPr>
            <a:r>
              <a:rPr i="1">
                <a:effectLst>
                  <a:outerShdw blurRad="50800" dist="38100" dir="2700000" rotWithShape="0">
                    <a:srgbClr val="000000">
                      <a:alpha val="40000"/>
                    </a:srgbClr>
                  </a:outerShdw>
                </a:effectLst>
                <a:latin typeface="Arial"/>
                <a:ea typeface="Arial"/>
                <a:cs typeface="Arial"/>
                <a:sym typeface="Arial"/>
              </a:rPr>
              <a:t>Adonaï imlokh</a:t>
            </a:r>
          </a:p>
          <a:p>
            <a:pPr lvl="1">
              <a:defRPr>
                <a:solidFill>
                  <a:srgbClr val="D9D9D9"/>
                </a:solidFill>
              </a:defRPr>
            </a:pPr>
            <a:r>
              <a:rPr>
                <a:effectLst>
                  <a:outerShdw blurRad="50800" dist="38100" dir="2700000" rotWithShape="0">
                    <a:srgbClr val="000000">
                      <a:alpha val="40000"/>
                    </a:srgbClr>
                  </a:outerShdw>
                </a:effectLst>
                <a:latin typeface="Arial"/>
                <a:ea typeface="Arial"/>
                <a:cs typeface="Arial"/>
                <a:sym typeface="Arial"/>
              </a:rPr>
              <a:t>God will reign</a:t>
            </a:r>
          </a:p>
          <a:p>
            <a:endParaRPr>
              <a:solidFill>
                <a:srgbClr val="FFFFFF"/>
              </a:solidFill>
              <a:effectLst>
                <a:outerShdw blurRad="50800" dist="38100" dir="2700000" rotWithShape="0">
                  <a:srgbClr val="000000">
                    <a:alpha val="40000"/>
                  </a:srgbClr>
                </a:outerShdw>
              </a:effectLst>
              <a:latin typeface="Arial"/>
              <a:ea typeface="Arial"/>
              <a:cs typeface="Arial"/>
              <a:sym typeface="Arial"/>
            </a:endParaRPr>
          </a:p>
          <a:p>
            <a:pPr rtl="1">
              <a:defRPr/>
            </a:pPr>
            <a:r>
              <a:rPr sz="3200">
                <a:solidFill>
                  <a:srgbClr val="FFFFFF"/>
                </a:solidFill>
                <a:effectLst>
                  <a:outerShdw blurRad="50800" dist="38100" dir="2700000" rotWithShape="0">
                    <a:srgbClr val="000000">
                      <a:alpha val="40000"/>
                    </a:srgbClr>
                  </a:outerShdw>
                </a:effectLst>
                <a:latin typeface="Times New Roman"/>
                <a:ea typeface="Times New Roman"/>
                <a:cs typeface="Times New Roman"/>
                <a:sym typeface="Times New Roman"/>
              </a:rPr>
              <a:t>לְעֹלָם וָעֶד.</a:t>
            </a:r>
          </a:p>
          <a:p>
            <a:pPr>
              <a:defRPr>
                <a:solidFill>
                  <a:srgbClr val="A3FBFF"/>
                </a:solidFill>
              </a:defRPr>
            </a:pPr>
            <a:r>
              <a:rPr i="1">
                <a:effectLst>
                  <a:outerShdw blurRad="50800" dist="38100" dir="2700000" rotWithShape="0">
                    <a:srgbClr val="000000">
                      <a:alpha val="40000"/>
                    </a:srgbClr>
                  </a:outerShdw>
                </a:effectLst>
                <a:latin typeface="Arial"/>
                <a:ea typeface="Arial"/>
                <a:cs typeface="Arial"/>
                <a:sym typeface="Arial"/>
              </a:rPr>
              <a:t>Léolam vaèd</a:t>
            </a:r>
          </a:p>
          <a:p>
            <a:pPr>
              <a:defRPr>
                <a:solidFill>
                  <a:srgbClr val="D9D9D9"/>
                </a:solidFill>
              </a:defRPr>
            </a:pPr>
            <a:r>
              <a:rPr>
                <a:effectLst>
                  <a:outerShdw blurRad="50800" dist="38100" dir="2700000" rotWithShape="0">
                    <a:srgbClr val="000000">
                      <a:alpha val="40000"/>
                    </a:srgbClr>
                  </a:outerShdw>
                </a:effectLst>
                <a:latin typeface="Arial"/>
                <a:ea typeface="Arial"/>
                <a:cs typeface="Arial"/>
                <a:sym typeface="Arial"/>
              </a:rPr>
              <a:t>Forever and ever</a:t>
            </a:r>
          </a:p>
        </p:txBody>
      </p:sp>
      <p:sp>
        <p:nvSpPr>
          <p:cNvPr id="204" name="Shape 204"/>
          <p:cNvSpPr/>
          <p:nvPr/>
        </p:nvSpPr>
        <p:spPr>
          <a:xfrm>
            <a:off x="457928" y="1203902"/>
            <a:ext cx="2562713" cy="2910839"/>
          </a:xfrm>
          <a:prstGeom prst="rect">
            <a:avLst/>
          </a:prstGeom>
          <a:ln w="12700">
            <a:miter lim="400000"/>
          </a:ln>
          <a:effectLst>
            <a:outerShdw dist="16091" dir="5400000" rotWithShape="0">
              <a:srgbClr val="000000">
                <a:alpha val="70061"/>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defRPr sz="2600"/>
            </a:pPr>
            <a:r>
              <a:rPr b="1" i="1">
                <a:solidFill>
                  <a:srgbClr val="FFC000"/>
                </a:solidFill>
                <a:effectLst>
                  <a:outerShdw blurRad="38100" dist="38100" dir="2700000" rotWithShape="0">
                    <a:srgbClr val="000000">
                      <a:alpha val="43137"/>
                    </a:srgbClr>
                  </a:outerShdw>
                </a:effectLst>
              </a:rPr>
              <a:t>Chant</a:t>
            </a:r>
            <a:r>
              <a:t> </a:t>
            </a:r>
            <a:r>
              <a:rPr b="1" i="1">
                <a:solidFill>
                  <a:srgbClr val="FFC000"/>
                </a:solidFill>
                <a:effectLst>
                  <a:outerShdw blurRad="38100" dist="38100" dir="2700000" rotWithShape="0">
                    <a:srgbClr val="000000">
                      <a:alpha val="43137"/>
                    </a:srgbClr>
                  </a:outerShdw>
                </a:effectLst>
              </a:rPr>
              <a:t>in</a:t>
            </a:r>
            <a:r>
              <a:t> </a:t>
            </a:r>
            <a:r>
              <a:rPr b="1" i="1">
                <a:solidFill>
                  <a:srgbClr val="FFC000"/>
                </a:solidFill>
                <a:effectLst>
                  <a:outerShdw blurRad="38100" dist="38100" dir="2700000" rotWithShape="0">
                    <a:srgbClr val="000000">
                      <a:alpha val="43137"/>
                    </a:srgbClr>
                  </a:outerShdw>
                </a:effectLst>
              </a:rPr>
              <a:t>response</a:t>
            </a:r>
          </a:p>
          <a:p>
            <a:endParaRPr b="1" i="1">
              <a:solidFill>
                <a:srgbClr val="FFC000"/>
              </a:solidFill>
              <a:effectLst>
                <a:outerShdw blurRad="38100" dist="38100" dir="2700000" rotWithShape="0">
                  <a:srgbClr val="000000">
                    <a:alpha val="43137"/>
                  </a:srgbClr>
                </a:outerShdw>
              </a:effectLst>
            </a:endParaRPr>
          </a:p>
          <a:p>
            <a:pPr>
              <a:defRPr sz="2000"/>
            </a:pPr>
            <a:r>
              <a:rPr b="1" i="1">
                <a:solidFill>
                  <a:srgbClr val="FFC000"/>
                </a:solidFill>
                <a:effectLst>
                  <a:outerShdw blurRad="38100" dist="38100" dir="2700000" rotWithShape="0">
                    <a:srgbClr val="000000">
                      <a:alpha val="43137"/>
                    </a:srgbClr>
                  </a:outerShdw>
                </a:effectLst>
              </a:rPr>
              <a:t>Hazan sings only once</a:t>
            </a:r>
            <a:endParaRPr b="1" i="1" u="sng">
              <a:solidFill>
                <a:srgbClr val="FFC000"/>
              </a:solidFill>
              <a:effectLst>
                <a:outerShdw blurRad="38100" dist="38100" dir="2700000" rotWithShape="0">
                  <a:srgbClr val="000000">
                    <a:alpha val="43137"/>
                  </a:srgbClr>
                </a:outerShdw>
              </a:effectLst>
            </a:endParaRPr>
          </a:p>
          <a:p>
            <a:pPr>
              <a:defRPr sz="2000"/>
            </a:pPr>
            <a:endParaRPr b="1" i="1" u="sng">
              <a:solidFill>
                <a:srgbClr val="FFC000"/>
              </a:solidFill>
              <a:effectLst>
                <a:outerShdw blurRad="38100" dist="38100" dir="2700000" rotWithShape="0">
                  <a:srgbClr val="000000">
                    <a:alpha val="43137"/>
                  </a:srgbClr>
                </a:outerShdw>
              </a:effectLst>
            </a:endParaRPr>
          </a:p>
          <a:p>
            <a:pPr>
              <a:defRPr sz="2000"/>
            </a:pPr>
            <a:r>
              <a:rPr b="1" i="1" u="sng">
                <a:solidFill>
                  <a:srgbClr val="FFC000"/>
                </a:solidFill>
                <a:effectLst>
                  <a:outerShdw blurRad="38100" dist="38100" dir="2700000" rotWithShape="0">
                    <a:srgbClr val="000000">
                      <a:alpha val="43137"/>
                    </a:srgbClr>
                  </a:outerShdw>
                </a:effectLst>
              </a:rPr>
              <a:t>Q</a:t>
            </a:r>
            <a:r>
              <a:rPr b="1" i="1">
                <a:solidFill>
                  <a:srgbClr val="FFC000"/>
                </a:solidFill>
                <a:effectLst>
                  <a:outerShdw blurRad="38100" dist="38100" dir="2700000" rotWithShape="0">
                    <a:srgbClr val="000000">
                      <a:alpha val="43137"/>
                    </a:srgbClr>
                  </a:outerShdw>
                </a:effectLst>
              </a:rPr>
              <a:t>ahal sings only once</a:t>
            </a:r>
            <a:endParaRPr b="1" i="1" u="sng">
              <a:solidFill>
                <a:srgbClr val="FFC000"/>
              </a:solidFill>
              <a:effectLst>
                <a:outerShdw blurRad="38100" dist="38100" dir="2700000" rotWithShape="0">
                  <a:srgbClr val="000000">
                    <a:alpha val="43137"/>
                  </a:srgbClr>
                </a:outerShdw>
              </a:effectLst>
            </a:endParaRPr>
          </a:p>
          <a:p>
            <a:pPr>
              <a:defRPr sz="2000"/>
            </a:pPr>
            <a:endParaRPr b="1" i="1" u="sng">
              <a:solidFill>
                <a:srgbClr val="FFC000"/>
              </a:solidFill>
              <a:effectLst>
                <a:outerShdw blurRad="38100" dist="38100" dir="2700000" rotWithShape="0">
                  <a:srgbClr val="000000">
                    <a:alpha val="43137"/>
                  </a:srgbClr>
                </a:outerShdw>
              </a:effectLst>
            </a:endParaRPr>
          </a:p>
          <a:p>
            <a:pPr>
              <a:defRPr sz="2000"/>
            </a:pPr>
            <a:endParaRPr b="1" i="1">
              <a:solidFill>
                <a:srgbClr val="FFC000"/>
              </a:solidFill>
              <a:effectLst>
                <a:outerShdw blurRad="38100" dist="38100" dir="2700000" rotWithShape="0">
                  <a:srgbClr val="000000">
                    <a:alpha val="43137"/>
                  </a:srgbClr>
                </a:outerShdw>
              </a:effectLst>
            </a:endParaRPr>
          </a:p>
          <a:p>
            <a:pPr>
              <a:defRPr sz="2000"/>
            </a:pPr>
            <a:r>
              <a:rPr b="1" i="1">
                <a:solidFill>
                  <a:srgbClr val="FFC000"/>
                </a:solidFill>
                <a:effectLst>
                  <a:outerShdw blurRad="38100" dist="38100" dir="2700000" rotWithShape="0">
                    <a:srgbClr val="000000">
                      <a:alpha val="43137"/>
                    </a:srgbClr>
                  </a:outerShdw>
                </a:effectLst>
              </a:rPr>
              <a:t>Then we redo it again</a:t>
            </a:r>
          </a:p>
          <a:p>
            <a:pPr>
              <a:defRPr sz="2000"/>
            </a:pPr>
            <a:r>
              <a:rPr b="1" i="1">
                <a:solidFill>
                  <a:srgbClr val="FFC000"/>
                </a:solidFill>
                <a:effectLst>
                  <a:outerShdw blurRad="38100" dist="38100" dir="2700000" rotWithShape="0">
                    <a:srgbClr val="000000">
                      <a:alpha val="43137"/>
                    </a:srgbClr>
                  </a:outerShdw>
                </a:effectLst>
              </a:rPr>
              <a:t>2 times each turn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4"/>
                                        </p:tgtEl>
                                        <p:attrNameLst>
                                          <p:attrName>style.visibility</p:attrName>
                                        </p:attrNameLst>
                                      </p:cBhvr>
                                      <p:to>
                                        <p:strVal val="visible"/>
                                      </p:to>
                                    </p:set>
                                    <p:animEffect transition="in" filter="dissolve">
                                      <p:cBhvr>
                                        <p:cTn id="7" dur="1000"/>
                                        <p:tgtEl>
                                          <p:spTgt spid="204"/>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203"/>
                                        </p:tgtEl>
                                        <p:attrNameLst>
                                          <p:attrName>style.visibility</p:attrName>
                                        </p:attrNameLst>
                                      </p:cBhvr>
                                      <p:to>
                                        <p:strVal val="visible"/>
                                      </p:to>
                                    </p:set>
                                    <p:animEffect transition="in" filter="dissolve">
                                      <p:cBhvr>
                                        <p:cTn id="11"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2" animBg="1" advAuto="0"/>
      <p:bldP spid="204" grpId="1" animBg="1" advAuto="0"/>
    </p:bldLst>
  </p:timing>
</p:sld>
</file>

<file path=ppt/theme/theme1.xml><?xml version="1.0" encoding="utf-8"?>
<a:theme xmlns:a="http://schemas.openxmlformats.org/drawingml/2006/main" name="Default">
  <a:themeElements>
    <a:clrScheme name="Default">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2942</Words>
  <Application>Microsoft Macintosh PowerPoint</Application>
  <PresentationFormat>Présentation à l'écran (4:3)</PresentationFormat>
  <Paragraphs>535</Paragraphs>
  <Slides>52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52</vt:i4>
      </vt:variant>
    </vt:vector>
  </HeadingPairs>
  <TitlesOfParts>
    <vt:vector size="60" baseType="lpstr">
      <vt:lpstr>Arial</vt:lpstr>
      <vt:lpstr>Calibri</vt:lpstr>
      <vt:lpstr>Helvetica</vt:lpstr>
      <vt:lpstr>Helvetica Neue</vt:lpstr>
      <vt:lpstr>SBL Hebrew</vt:lpstr>
      <vt:lpstr>Times New Roman</vt:lpstr>
      <vt:lpstr>Vusillus</vt:lpstr>
      <vt:lpstr>Default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Richard Elofer</cp:lastModifiedBy>
  <cp:revision>2</cp:revision>
  <dcterms:modified xsi:type="dcterms:W3CDTF">2016-08-03T17:44:09Z</dcterms:modified>
</cp:coreProperties>
</file>